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9" r:id="rId3"/>
    <p:sldId id="261" r:id="rId4"/>
    <p:sldId id="263" r:id="rId5"/>
    <p:sldId id="284" r:id="rId6"/>
    <p:sldId id="292" r:id="rId7"/>
    <p:sldId id="291" r:id="rId8"/>
    <p:sldId id="262" r:id="rId9"/>
    <p:sldId id="285" r:id="rId10"/>
    <p:sldId id="267" r:id="rId11"/>
    <p:sldId id="290" r:id="rId12"/>
  </p:sldIdLst>
  <p:sldSz cx="9144000" cy="5143500" type="screen16x9"/>
  <p:notesSz cx="6858000" cy="9144000"/>
  <p:embeddedFontLst>
    <p:embeddedFont>
      <p:font typeface="Alegreya Sans" panose="020B0604020202020204" charset="0"/>
      <p:regular r:id="rId14"/>
      <p:bold r:id="rId15"/>
      <p:italic r:id="rId16"/>
      <p:boldItalic r:id="rId17"/>
    </p:embeddedFont>
    <p:embeddedFont>
      <p:font typeface="Amarante" panose="020B0604020202020204" charset="0"/>
      <p:regular r:id="rId18"/>
    </p:embeddedFont>
    <p:embeddedFont>
      <p:font typeface="Bebas Neue" panose="020B0606020202050201" pitchFamily="34" charset="0"/>
      <p:regular r:id="rId19"/>
    </p:embeddedFont>
    <p:embeddedFont>
      <p:font typeface="Nunito Light" pitchFamily="2" charset="0"/>
      <p:regular r:id="rId20"/>
      <p:italic r:id="rId21"/>
    </p:embeddedFont>
    <p:embeddedFont>
      <p:font typeface="Work Sans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E5"/>
    <a:srgbClr val="5792A6"/>
    <a:srgbClr val="1E6750"/>
    <a:srgbClr val="658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DD473-96D7-4DB7-B187-4E07C295CFF8}" v="324" dt="2023-08-17T22:25:28.945"/>
  </p1510:revLst>
</p1510:revInfo>
</file>

<file path=ppt/tableStyles.xml><?xml version="1.0" encoding="utf-8"?>
<a:tblStyleLst xmlns:a="http://schemas.openxmlformats.org/drawingml/2006/main" def="{498BF56E-93AB-440D-AC56-A2114AB579B4}">
  <a:tblStyle styleId="{498BF56E-93AB-440D-AC56-A2114AB579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3447" autoAdjust="0"/>
  </p:normalViewPr>
  <p:slideViewPr>
    <p:cSldViewPr snapToGrid="0">
      <p:cViewPr>
        <p:scale>
          <a:sx n="75" d="100"/>
          <a:sy n="75" d="100"/>
        </p:scale>
        <p:origin x="8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ini Achal" userId="798a0084-cb09-447d-8157-df5b2f2353ba" providerId="ADAL" clId="{361DD473-96D7-4DB7-B187-4E07C295CFF8}"/>
    <pc:docChg chg="undo custSel addSld delSld modSld sldOrd delMainMaster">
      <pc:chgData name="Rohini Achal" userId="798a0084-cb09-447d-8157-df5b2f2353ba" providerId="ADAL" clId="{361DD473-96D7-4DB7-B187-4E07C295CFF8}" dt="2023-08-17T22:25:28.945" v="4151" actId="1076"/>
      <pc:docMkLst>
        <pc:docMk/>
      </pc:docMkLst>
      <pc:sldChg chg="addSp delSp modSp">
        <pc:chgData name="Rohini Achal" userId="798a0084-cb09-447d-8157-df5b2f2353ba" providerId="ADAL" clId="{361DD473-96D7-4DB7-B187-4E07C295CFF8}" dt="2023-08-17T22:13:00.027" v="4104" actId="1076"/>
        <pc:sldMkLst>
          <pc:docMk/>
          <pc:sldMk cId="0" sldId="256"/>
        </pc:sldMkLst>
        <pc:picChg chg="add del mod">
          <ac:chgData name="Rohini Achal" userId="798a0084-cb09-447d-8157-df5b2f2353ba" providerId="ADAL" clId="{361DD473-96D7-4DB7-B187-4E07C295CFF8}" dt="2023-08-17T21:50:46.829" v="3885" actId="478"/>
          <ac:picMkLst>
            <pc:docMk/>
            <pc:sldMk cId="0" sldId="256"/>
            <ac:picMk id="2" creationId="{BA1AD9AF-633D-0D58-879F-A4879192FDA8}"/>
          </ac:picMkLst>
        </pc:picChg>
        <pc:picChg chg="add mod">
          <ac:chgData name="Rohini Achal" userId="798a0084-cb09-447d-8157-df5b2f2353ba" providerId="ADAL" clId="{361DD473-96D7-4DB7-B187-4E07C295CFF8}" dt="2023-08-17T22:09:23.697" v="4035" actId="1076"/>
          <ac:picMkLst>
            <pc:docMk/>
            <pc:sldMk cId="0" sldId="256"/>
            <ac:picMk id="3" creationId="{7A074835-7652-CAA2-28F6-669DAD53544C}"/>
          </ac:picMkLst>
        </pc:picChg>
        <pc:picChg chg="add del">
          <ac:chgData name="Rohini Achal" userId="798a0084-cb09-447d-8157-df5b2f2353ba" providerId="ADAL" clId="{361DD473-96D7-4DB7-B187-4E07C295CFF8}" dt="2023-08-17T21:45:24.481" v="3837" actId="478"/>
          <ac:picMkLst>
            <pc:docMk/>
            <pc:sldMk cId="0" sldId="256"/>
            <ac:picMk id="2050" creationId="{E3C23E50-17C7-7020-3A63-E07C4E5C606C}"/>
          </ac:picMkLst>
        </pc:picChg>
        <pc:picChg chg="add del mod">
          <ac:chgData name="Rohini Achal" userId="798a0084-cb09-447d-8157-df5b2f2353ba" providerId="ADAL" clId="{361DD473-96D7-4DB7-B187-4E07C295CFF8}" dt="2023-08-17T21:45:56.271" v="3841" actId="478"/>
          <ac:picMkLst>
            <pc:docMk/>
            <pc:sldMk cId="0" sldId="256"/>
            <ac:picMk id="2052" creationId="{EA57FBA8-4115-6594-48DA-7A0CA7A00DED}"/>
          </ac:picMkLst>
        </pc:picChg>
        <pc:picChg chg="add mod">
          <ac:chgData name="Rohini Achal" userId="798a0084-cb09-447d-8157-df5b2f2353ba" providerId="ADAL" clId="{361DD473-96D7-4DB7-B187-4E07C295CFF8}" dt="2023-08-17T22:13:00.027" v="4104" actId="1076"/>
          <ac:picMkLst>
            <pc:docMk/>
            <pc:sldMk cId="0" sldId="256"/>
            <ac:picMk id="2054" creationId="{9A5DF9C3-DB65-151B-2BA7-5D229F2A1EDB}"/>
          </ac:picMkLst>
        </pc:picChg>
        <pc:picChg chg="add del mod">
          <ac:chgData name="Rohini Achal" userId="798a0084-cb09-447d-8157-df5b2f2353ba" providerId="ADAL" clId="{361DD473-96D7-4DB7-B187-4E07C295CFF8}" dt="2023-08-17T21:49:29.824" v="3867" actId="478"/>
          <ac:picMkLst>
            <pc:docMk/>
            <pc:sldMk cId="0" sldId="256"/>
            <ac:picMk id="2056" creationId="{E0C9B796-E5A4-76C7-BBF6-512E81CFBDFB}"/>
          </ac:picMkLst>
        </pc:picChg>
        <pc:picChg chg="add del">
          <ac:chgData name="Rohini Achal" userId="798a0084-cb09-447d-8157-df5b2f2353ba" providerId="ADAL" clId="{361DD473-96D7-4DB7-B187-4E07C295CFF8}" dt="2023-08-17T21:50:16.189" v="3882" actId="478"/>
          <ac:picMkLst>
            <pc:docMk/>
            <pc:sldMk cId="0" sldId="256"/>
            <ac:picMk id="2058" creationId="{C2D067CC-4A32-98AC-CFDC-1FC8226250D4}"/>
          </ac:picMkLst>
        </pc:picChg>
        <pc:picChg chg="add del mod">
          <ac:chgData name="Rohini Achal" userId="798a0084-cb09-447d-8157-df5b2f2353ba" providerId="ADAL" clId="{361DD473-96D7-4DB7-B187-4E07C295CFF8}" dt="2023-08-17T22:09:31.542" v="4037" actId="478"/>
          <ac:picMkLst>
            <pc:docMk/>
            <pc:sldMk cId="0" sldId="256"/>
            <ac:picMk id="2060" creationId="{2F0A5EFF-F872-6485-A0DC-6EDD751258CC}"/>
          </ac:picMkLst>
        </pc:picChg>
      </pc:sldChg>
      <pc:sldChg chg="addSp delSp modSp mod modNotesTx">
        <pc:chgData name="Rohini Achal" userId="798a0084-cb09-447d-8157-df5b2f2353ba" providerId="ADAL" clId="{361DD473-96D7-4DB7-B187-4E07C295CFF8}" dt="2023-08-17T21:52:43.928" v="3954" actId="1038"/>
        <pc:sldMkLst>
          <pc:docMk/>
          <pc:sldMk cId="0" sldId="259"/>
        </pc:sldMkLst>
        <pc:spChg chg="add mod">
          <ac:chgData name="Rohini Achal" userId="798a0084-cb09-447d-8157-df5b2f2353ba" providerId="ADAL" clId="{361DD473-96D7-4DB7-B187-4E07C295CFF8}" dt="2023-08-17T19:27:06.609" v="2844" actId="478"/>
          <ac:spMkLst>
            <pc:docMk/>
            <pc:sldMk cId="0" sldId="259"/>
            <ac:spMk id="4" creationId="{D8C8B59B-D579-D929-B9E5-9A47D5E178E2}"/>
          </ac:spMkLst>
        </pc:spChg>
        <pc:spChg chg="add mod ord">
          <ac:chgData name="Rohini Achal" userId="798a0084-cb09-447d-8157-df5b2f2353ba" providerId="ADAL" clId="{361DD473-96D7-4DB7-B187-4E07C295CFF8}" dt="2023-08-17T21:52:26.563" v="3940" actId="1037"/>
          <ac:spMkLst>
            <pc:docMk/>
            <pc:sldMk cId="0" sldId="259"/>
            <ac:spMk id="5" creationId="{E8E628AE-2FC8-B8EB-0795-B5A6BE415EC0}"/>
          </ac:spMkLst>
        </pc:spChg>
        <pc:spChg chg="add mod">
          <ac:chgData name="Rohini Achal" userId="798a0084-cb09-447d-8157-df5b2f2353ba" providerId="ADAL" clId="{361DD473-96D7-4DB7-B187-4E07C295CFF8}" dt="2023-08-17T21:52:43.928" v="3954" actId="1038"/>
          <ac:spMkLst>
            <pc:docMk/>
            <pc:sldMk cId="0" sldId="259"/>
            <ac:spMk id="6" creationId="{6B4D7CB7-55D5-274D-7DA0-1D245ECEC492}"/>
          </ac:spMkLst>
        </pc:spChg>
        <pc:spChg chg="add mod">
          <ac:chgData name="Rohini Achal" userId="798a0084-cb09-447d-8157-df5b2f2353ba" providerId="ADAL" clId="{361DD473-96D7-4DB7-B187-4E07C295CFF8}" dt="2023-08-17T21:52:39.336" v="3948" actId="1037"/>
          <ac:spMkLst>
            <pc:docMk/>
            <pc:sldMk cId="0" sldId="259"/>
            <ac:spMk id="7" creationId="{D28D1F2B-6A6C-FA88-E87C-F460B2E4CFA6}"/>
          </ac:spMkLst>
        </pc:spChg>
        <pc:spChg chg="mod">
          <ac:chgData name="Rohini Achal" userId="798a0084-cb09-447d-8157-df5b2f2353ba" providerId="ADAL" clId="{361DD473-96D7-4DB7-B187-4E07C295CFF8}" dt="2023-08-15T23:50:12.440" v="60" actId="1035"/>
          <ac:spMkLst>
            <pc:docMk/>
            <pc:sldMk cId="0" sldId="259"/>
            <ac:spMk id="297" creationId="{00000000-0000-0000-0000-000000000000}"/>
          </ac:spMkLst>
        </pc:spChg>
        <pc:spChg chg="del mod">
          <ac:chgData name="Rohini Achal" userId="798a0084-cb09-447d-8157-df5b2f2353ba" providerId="ADAL" clId="{361DD473-96D7-4DB7-B187-4E07C295CFF8}" dt="2023-08-17T19:27:06.609" v="2844" actId="478"/>
          <ac:spMkLst>
            <pc:docMk/>
            <pc:sldMk cId="0" sldId="259"/>
            <ac:spMk id="298" creationId="{00000000-0000-0000-0000-000000000000}"/>
          </ac:spMkLst>
        </pc:spChg>
        <pc:picChg chg="add del mod">
          <ac:chgData name="Rohini Achal" userId="798a0084-cb09-447d-8157-df5b2f2353ba" providerId="ADAL" clId="{361DD473-96D7-4DB7-B187-4E07C295CFF8}" dt="2023-08-17T19:27:01.363" v="2842"/>
          <ac:picMkLst>
            <pc:docMk/>
            <pc:sldMk cId="0" sldId="259"/>
            <ac:picMk id="2" creationId="{A2211608-60FF-026C-32BA-F803A5516371}"/>
          </ac:picMkLst>
        </pc:picChg>
        <pc:picChg chg="add del mod">
          <ac:chgData name="Rohini Achal" userId="798a0084-cb09-447d-8157-df5b2f2353ba" providerId="ADAL" clId="{361DD473-96D7-4DB7-B187-4E07C295CFF8}" dt="2023-08-17T18:46:58.240" v="1352" actId="478"/>
          <ac:picMkLst>
            <pc:docMk/>
            <pc:sldMk cId="0" sldId="259"/>
            <ac:picMk id="3" creationId="{38FCDE2D-A12B-E6B6-6079-5A7E8B308BFC}"/>
          </ac:picMkLst>
        </pc:picChg>
        <pc:picChg chg="add mod">
          <ac:chgData name="Rohini Achal" userId="798a0084-cb09-447d-8157-df5b2f2353ba" providerId="ADAL" clId="{361DD473-96D7-4DB7-B187-4E07C295CFF8}" dt="2023-08-17T21:52:21.003" v="3919" actId="1037"/>
          <ac:picMkLst>
            <pc:docMk/>
            <pc:sldMk cId="0" sldId="259"/>
            <ac:picMk id="3" creationId="{4A7E8753-692C-7E83-7E5A-4533C90B8F3A}"/>
          </ac:picMkLst>
        </pc:picChg>
        <pc:picChg chg="add del mod">
          <ac:chgData name="Rohini Achal" userId="798a0084-cb09-447d-8157-df5b2f2353ba" providerId="ADAL" clId="{361DD473-96D7-4DB7-B187-4E07C295CFF8}" dt="2023-08-17T18:45:42.714" v="1345" actId="478"/>
          <ac:picMkLst>
            <pc:docMk/>
            <pc:sldMk cId="0" sldId="259"/>
            <ac:picMk id="5" creationId="{091BD445-F98C-BB01-E12D-32843B249C73}"/>
          </ac:picMkLst>
        </pc:picChg>
        <pc:picChg chg="add del mod">
          <ac:chgData name="Rohini Achal" userId="798a0084-cb09-447d-8157-df5b2f2353ba" providerId="ADAL" clId="{361DD473-96D7-4DB7-B187-4E07C295CFF8}" dt="2023-08-16T00:03:12.546" v="1140" actId="478"/>
          <ac:picMkLst>
            <pc:docMk/>
            <pc:sldMk cId="0" sldId="259"/>
            <ac:picMk id="7" creationId="{3770EB72-636C-ACC2-5BC4-E6F1F8694C63}"/>
          </ac:picMkLst>
        </pc:picChg>
        <pc:picChg chg="add del mod">
          <ac:chgData name="Rohini Achal" userId="798a0084-cb09-447d-8157-df5b2f2353ba" providerId="ADAL" clId="{361DD473-96D7-4DB7-B187-4E07C295CFF8}" dt="2023-08-17T21:51:53.930" v="3906" actId="478"/>
          <ac:picMkLst>
            <pc:docMk/>
            <pc:sldMk cId="0" sldId="259"/>
            <ac:picMk id="1026" creationId="{43233924-E76F-4EC7-0AF5-110A34EAC112}"/>
          </ac:picMkLst>
        </pc:picChg>
        <pc:picChg chg="add del mod">
          <ac:chgData name="Rohini Achal" userId="798a0084-cb09-447d-8157-df5b2f2353ba" providerId="ADAL" clId="{361DD473-96D7-4DB7-B187-4E07C295CFF8}" dt="2023-08-17T19:52:55.821" v="2869" actId="478"/>
          <ac:picMkLst>
            <pc:docMk/>
            <pc:sldMk cId="0" sldId="259"/>
            <ac:picMk id="1028" creationId="{AA13AA57-63E1-00AF-B446-969182E8E9C1}"/>
          </ac:picMkLst>
        </pc:picChg>
        <pc:picChg chg="add mod">
          <ac:chgData name="Rohini Achal" userId="798a0084-cb09-447d-8157-df5b2f2353ba" providerId="ADAL" clId="{361DD473-96D7-4DB7-B187-4E07C295CFF8}" dt="2023-08-17T19:55:25.641" v="2943" actId="1076"/>
          <ac:picMkLst>
            <pc:docMk/>
            <pc:sldMk cId="0" sldId="259"/>
            <ac:picMk id="1030" creationId="{F848A431-D45D-257A-2243-37CD5F4549E4}"/>
          </ac:picMkLst>
        </pc:picChg>
        <pc:picChg chg="add mod">
          <ac:chgData name="Rohini Achal" userId="798a0084-cb09-447d-8157-df5b2f2353ba" providerId="ADAL" clId="{361DD473-96D7-4DB7-B187-4E07C295CFF8}" dt="2023-08-17T19:55:35.652" v="2945" actId="1076"/>
          <ac:picMkLst>
            <pc:docMk/>
            <pc:sldMk cId="0" sldId="259"/>
            <ac:picMk id="1032" creationId="{3B8FACD7-4212-10C6-023C-A69CEC2A4BFB}"/>
          </ac:picMkLst>
        </pc:picChg>
      </pc:sldChg>
      <pc:sldChg chg="addSp delSp modSp mod modNotesTx">
        <pc:chgData name="Rohini Achal" userId="798a0084-cb09-447d-8157-df5b2f2353ba" providerId="ADAL" clId="{361DD473-96D7-4DB7-B187-4E07C295CFF8}" dt="2023-08-17T21:59:28.398" v="3972" actId="1076"/>
        <pc:sldMkLst>
          <pc:docMk/>
          <pc:sldMk cId="0" sldId="261"/>
        </pc:sldMkLst>
        <pc:spChg chg="add mod">
          <ac:chgData name="Rohini Achal" userId="798a0084-cb09-447d-8157-df5b2f2353ba" providerId="ADAL" clId="{361DD473-96D7-4DB7-B187-4E07C295CFF8}" dt="2023-08-17T18:41:13.187" v="1328" actId="478"/>
          <ac:spMkLst>
            <pc:docMk/>
            <pc:sldMk cId="0" sldId="261"/>
            <ac:spMk id="3" creationId="{C1699AE6-8D85-55DC-2750-0E036FC970E8}"/>
          </ac:spMkLst>
        </pc:spChg>
        <pc:spChg chg="add del">
          <ac:chgData name="Rohini Achal" userId="798a0084-cb09-447d-8157-df5b2f2353ba" providerId="ADAL" clId="{361DD473-96D7-4DB7-B187-4E07C295CFF8}" dt="2023-08-17T21:49:01.701" v="3863" actId="22"/>
          <ac:spMkLst>
            <pc:docMk/>
            <pc:sldMk cId="0" sldId="261"/>
            <ac:spMk id="4" creationId="{7F9F1653-4801-94AB-5276-4EE3E20EBBB6}"/>
          </ac:spMkLst>
        </pc:spChg>
        <pc:spChg chg="add mod">
          <ac:chgData name="Rohini Achal" userId="798a0084-cb09-447d-8157-df5b2f2353ba" providerId="ADAL" clId="{361DD473-96D7-4DB7-B187-4E07C295CFF8}" dt="2023-08-17T18:41:16.912" v="1330" actId="478"/>
          <ac:spMkLst>
            <pc:docMk/>
            <pc:sldMk cId="0" sldId="261"/>
            <ac:spMk id="5" creationId="{F4AFA86F-5F83-A512-4F26-A25FEE77B1EB}"/>
          </ac:spMkLst>
        </pc:spChg>
        <pc:spChg chg="del">
          <ac:chgData name="Rohini Achal" userId="798a0084-cb09-447d-8157-df5b2f2353ba" providerId="ADAL" clId="{361DD473-96D7-4DB7-B187-4E07C295CFF8}" dt="2023-08-17T18:41:13.187" v="1328" actId="478"/>
          <ac:spMkLst>
            <pc:docMk/>
            <pc:sldMk cId="0" sldId="261"/>
            <ac:spMk id="318" creationId="{00000000-0000-0000-0000-000000000000}"/>
          </ac:spMkLst>
        </pc:spChg>
        <pc:spChg chg="del">
          <ac:chgData name="Rohini Achal" userId="798a0084-cb09-447d-8157-df5b2f2353ba" providerId="ADAL" clId="{361DD473-96D7-4DB7-B187-4E07C295CFF8}" dt="2023-08-17T18:41:16.912" v="1330" actId="478"/>
          <ac:spMkLst>
            <pc:docMk/>
            <pc:sldMk cId="0" sldId="261"/>
            <ac:spMk id="319" creationId="{00000000-0000-0000-0000-000000000000}"/>
          </ac:spMkLst>
        </pc:spChg>
        <pc:picChg chg="add mod">
          <ac:chgData name="Rohini Achal" userId="798a0084-cb09-447d-8157-df5b2f2353ba" providerId="ADAL" clId="{361DD473-96D7-4DB7-B187-4E07C295CFF8}" dt="2023-08-17T21:56:44.970" v="3955" actId="1076"/>
          <ac:picMkLst>
            <pc:docMk/>
            <pc:sldMk cId="0" sldId="261"/>
            <ac:picMk id="6" creationId="{0ADD5AFF-4808-3E21-33E5-DFE72E90C99C}"/>
          </ac:picMkLst>
        </pc:picChg>
        <pc:picChg chg="add mod">
          <ac:chgData name="Rohini Achal" userId="798a0084-cb09-447d-8157-df5b2f2353ba" providerId="ADAL" clId="{361DD473-96D7-4DB7-B187-4E07C295CFF8}" dt="2023-08-17T21:59:28.398" v="3972" actId="1076"/>
          <ac:picMkLst>
            <pc:docMk/>
            <pc:sldMk cId="0" sldId="261"/>
            <ac:picMk id="7" creationId="{B556C0DB-0F53-C8C4-7499-072AADB6E00E}"/>
          </ac:picMkLst>
        </pc:picChg>
        <pc:picChg chg="add del mod">
          <ac:chgData name="Rohini Achal" userId="798a0084-cb09-447d-8157-df5b2f2353ba" providerId="ADAL" clId="{361DD473-96D7-4DB7-B187-4E07C295CFF8}" dt="2023-08-17T21:50:13.891" v="3881" actId="478"/>
          <ac:picMkLst>
            <pc:docMk/>
            <pc:sldMk cId="0" sldId="261"/>
            <ac:picMk id="1026" creationId="{14A79B7B-8382-BEA1-F232-0C7F9F35FB00}"/>
          </ac:picMkLst>
        </pc:picChg>
        <pc:picChg chg="del mod">
          <ac:chgData name="Rohini Achal" userId="798a0084-cb09-447d-8157-df5b2f2353ba" providerId="ADAL" clId="{361DD473-96D7-4DB7-B187-4E07C295CFF8}" dt="2023-08-17T21:02:46.723" v="2951" actId="478"/>
          <ac:picMkLst>
            <pc:docMk/>
            <pc:sldMk cId="0" sldId="261"/>
            <ac:picMk id="1026" creationId="{B9F7D38B-F6E8-E184-5C13-4CEBBB0187F9}"/>
          </ac:picMkLst>
        </pc:picChg>
        <pc:picChg chg="add del mod">
          <ac:chgData name="Rohini Achal" userId="798a0084-cb09-447d-8157-df5b2f2353ba" providerId="ADAL" clId="{361DD473-96D7-4DB7-B187-4E07C295CFF8}" dt="2023-08-17T21:57:45.597" v="3958" actId="478"/>
          <ac:picMkLst>
            <pc:docMk/>
            <pc:sldMk cId="0" sldId="261"/>
            <ac:picMk id="1028" creationId="{27E0A138-904A-FAC4-FA9D-A42D2C75B8CE}"/>
          </ac:picMkLst>
        </pc:picChg>
        <pc:picChg chg="add del mod">
          <ac:chgData name="Rohini Achal" userId="798a0084-cb09-447d-8157-df5b2f2353ba" providerId="ADAL" clId="{361DD473-96D7-4DB7-B187-4E07C295CFF8}" dt="2023-08-17T21:58:41.005" v="3966" actId="478"/>
          <ac:picMkLst>
            <pc:docMk/>
            <pc:sldMk cId="0" sldId="261"/>
            <ac:picMk id="1030" creationId="{51DC292D-D4BB-3AF2-8875-BA6A29C1D906}"/>
          </ac:picMkLst>
        </pc:picChg>
        <pc:picChg chg="add mod">
          <ac:chgData name="Rohini Achal" userId="798a0084-cb09-447d-8157-df5b2f2353ba" providerId="ADAL" clId="{361DD473-96D7-4DB7-B187-4E07C295CFF8}" dt="2023-08-17T21:59:08.169" v="3969" actId="1076"/>
          <ac:picMkLst>
            <pc:docMk/>
            <pc:sldMk cId="0" sldId="261"/>
            <ac:picMk id="1032" creationId="{316F47BF-579C-C4E3-1368-D17A8BA77F4E}"/>
          </ac:picMkLst>
        </pc:picChg>
        <pc:picChg chg="add mod">
          <ac:chgData name="Rohini Achal" userId="798a0084-cb09-447d-8157-df5b2f2353ba" providerId="ADAL" clId="{361DD473-96D7-4DB7-B187-4E07C295CFF8}" dt="2023-08-17T21:44:48.105" v="3834" actId="1076"/>
          <ac:picMkLst>
            <pc:docMk/>
            <pc:sldMk cId="0" sldId="261"/>
            <ac:picMk id="2050" creationId="{22F4116C-88BD-B43B-252A-92DA7CFB7B47}"/>
          </ac:picMkLst>
        </pc:picChg>
      </pc:sldChg>
      <pc:sldChg chg="addSp delSp modSp add mod ord modNotesTx">
        <pc:chgData name="Rohini Achal" userId="798a0084-cb09-447d-8157-df5b2f2353ba" providerId="ADAL" clId="{361DD473-96D7-4DB7-B187-4E07C295CFF8}" dt="2023-08-17T22:25:28.945" v="4151" actId="1076"/>
        <pc:sldMkLst>
          <pc:docMk/>
          <pc:sldMk cId="0" sldId="262"/>
        </pc:sldMkLst>
        <pc:spChg chg="mod">
          <ac:chgData name="Rohini Achal" userId="798a0084-cb09-447d-8157-df5b2f2353ba" providerId="ADAL" clId="{361DD473-96D7-4DB7-B187-4E07C295CFF8}" dt="2023-08-16T00:03:59.974" v="1173" actId="20577"/>
          <ac:spMkLst>
            <pc:docMk/>
            <pc:sldMk cId="0" sldId="262"/>
            <ac:spMk id="324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1:45.820" v="414" actId="20577"/>
          <ac:spMkLst>
            <pc:docMk/>
            <pc:sldMk cId="0" sldId="262"/>
            <ac:spMk id="325" creationId="{00000000-0000-0000-0000-000000000000}"/>
          </ac:spMkLst>
        </pc:spChg>
        <pc:picChg chg="add mod">
          <ac:chgData name="Rohini Achal" userId="798a0084-cb09-447d-8157-df5b2f2353ba" providerId="ADAL" clId="{361DD473-96D7-4DB7-B187-4E07C295CFF8}" dt="2023-08-17T22:25:28.945" v="4151" actId="1076"/>
          <ac:picMkLst>
            <pc:docMk/>
            <pc:sldMk cId="0" sldId="262"/>
            <ac:picMk id="3074" creationId="{3DE6FF32-6B03-3758-D734-6D1C77EF7561}"/>
          </ac:picMkLst>
        </pc:picChg>
        <pc:picChg chg="add del mod">
          <ac:chgData name="Rohini Achal" userId="798a0084-cb09-447d-8157-df5b2f2353ba" providerId="ADAL" clId="{361DD473-96D7-4DB7-B187-4E07C295CFF8}" dt="2023-08-17T21:59:16.037" v="3970" actId="478"/>
          <ac:picMkLst>
            <pc:docMk/>
            <pc:sldMk cId="0" sldId="262"/>
            <ac:picMk id="3076" creationId="{93D4CF7D-3DAD-5F1D-532E-3AA2DB179CA6}"/>
          </ac:picMkLst>
        </pc:picChg>
        <pc:picChg chg="add mod">
          <ac:chgData name="Rohini Achal" userId="798a0084-cb09-447d-8157-df5b2f2353ba" providerId="ADAL" clId="{361DD473-96D7-4DB7-B187-4E07C295CFF8}" dt="2023-08-17T22:06:07.807" v="4002" actId="1076"/>
          <ac:picMkLst>
            <pc:docMk/>
            <pc:sldMk cId="0" sldId="262"/>
            <ac:picMk id="3078" creationId="{715DBF13-E6EE-F41D-6676-42B3E59E7E3F}"/>
          </ac:picMkLst>
        </pc:picChg>
      </pc:sldChg>
      <pc:sldChg chg="addSp delSp modSp mod modNotesTx">
        <pc:chgData name="Rohini Achal" userId="798a0084-cb09-447d-8157-df5b2f2353ba" providerId="ADAL" clId="{361DD473-96D7-4DB7-B187-4E07C295CFF8}" dt="2023-08-17T22:21:49.410" v="4125" actId="1076"/>
        <pc:sldMkLst>
          <pc:docMk/>
          <pc:sldMk cId="0" sldId="263"/>
        </pc:sldMkLst>
        <pc:spChg chg="mod">
          <ac:chgData name="Rohini Achal" userId="798a0084-cb09-447d-8157-df5b2f2353ba" providerId="ADAL" clId="{361DD473-96D7-4DB7-B187-4E07C295CFF8}" dt="2023-08-16T00:03:48.457" v="1158" actId="20577"/>
          <ac:spMkLst>
            <pc:docMk/>
            <pc:sldMk cId="0" sldId="263"/>
            <ac:spMk id="331" creationId="{00000000-0000-0000-0000-000000000000}"/>
          </ac:spMkLst>
        </pc:spChg>
        <pc:picChg chg="add del">
          <ac:chgData name="Rohini Achal" userId="798a0084-cb09-447d-8157-df5b2f2353ba" providerId="ADAL" clId="{361DD473-96D7-4DB7-B187-4E07C295CFF8}" dt="2023-08-17T22:14:12.743" v="4106" actId="478"/>
          <ac:picMkLst>
            <pc:docMk/>
            <pc:sldMk cId="0" sldId="263"/>
            <ac:picMk id="7170" creationId="{0469580B-4554-91D4-A705-C8EB59E782A7}"/>
          </ac:picMkLst>
        </pc:picChg>
        <pc:picChg chg="add mod">
          <ac:chgData name="Rohini Achal" userId="798a0084-cb09-447d-8157-df5b2f2353ba" providerId="ADAL" clId="{361DD473-96D7-4DB7-B187-4E07C295CFF8}" dt="2023-08-17T22:20:55.923" v="4118" actId="1076"/>
          <ac:picMkLst>
            <pc:docMk/>
            <pc:sldMk cId="0" sldId="263"/>
            <ac:picMk id="7172" creationId="{640995B8-CBCE-E63E-5908-8F83B6E63709}"/>
          </ac:picMkLst>
        </pc:picChg>
        <pc:picChg chg="add mod">
          <ac:chgData name="Rohini Achal" userId="798a0084-cb09-447d-8157-df5b2f2353ba" providerId="ADAL" clId="{361DD473-96D7-4DB7-B187-4E07C295CFF8}" dt="2023-08-17T22:21:49.410" v="4125" actId="1076"/>
          <ac:picMkLst>
            <pc:docMk/>
            <pc:sldMk cId="0" sldId="263"/>
            <ac:picMk id="7174" creationId="{6A8266DB-7930-049A-BD90-A4126DEF85B1}"/>
          </ac:picMkLst>
        </pc:picChg>
      </pc:sldChg>
      <pc:sldChg chg="add del">
        <pc:chgData name="Rohini Achal" userId="798a0084-cb09-447d-8157-df5b2f2353ba" providerId="ADAL" clId="{361DD473-96D7-4DB7-B187-4E07C295CFF8}" dt="2023-08-15T23:52:03.828" v="431" actId="47"/>
        <pc:sldMkLst>
          <pc:docMk/>
          <pc:sldMk cId="0" sldId="266"/>
        </pc:sldMkLst>
      </pc:sldChg>
      <pc:sldChg chg="addSp modSp mod ord">
        <pc:chgData name="Rohini Achal" userId="798a0084-cb09-447d-8157-df5b2f2353ba" providerId="ADAL" clId="{361DD473-96D7-4DB7-B187-4E07C295CFF8}" dt="2023-08-17T22:24:39.789" v="4150" actId="1036"/>
        <pc:sldMkLst>
          <pc:docMk/>
          <pc:sldMk cId="0" sldId="267"/>
        </pc:sldMkLst>
        <pc:spChg chg="add mod">
          <ac:chgData name="Rohini Achal" userId="798a0084-cb09-447d-8157-df5b2f2353ba" providerId="ADAL" clId="{361DD473-96D7-4DB7-B187-4E07C295CFF8}" dt="2023-08-16T00:07:04.236" v="1315" actId="1076"/>
          <ac:spMkLst>
            <pc:docMk/>
            <pc:sldMk cId="0" sldId="267"/>
            <ac:spMk id="2" creationId="{7FF1AA63-9493-647F-912E-6152BC5F7C93}"/>
          </ac:spMkLst>
        </pc:spChg>
        <pc:spChg chg="mod">
          <ac:chgData name="Rohini Achal" userId="798a0084-cb09-447d-8157-df5b2f2353ba" providerId="ADAL" clId="{361DD473-96D7-4DB7-B187-4E07C295CFF8}" dt="2023-08-16T00:06:13.175" v="1286" actId="20577"/>
          <ac:spMkLst>
            <pc:docMk/>
            <pc:sldMk cId="0" sldId="267"/>
            <ac:spMk id="481" creationId="{00000000-0000-0000-0000-000000000000}"/>
          </ac:spMkLst>
        </pc:spChg>
        <pc:picChg chg="add mod">
          <ac:chgData name="Rohini Achal" userId="798a0084-cb09-447d-8157-df5b2f2353ba" providerId="ADAL" clId="{361DD473-96D7-4DB7-B187-4E07C295CFF8}" dt="2023-08-17T22:24:39.789" v="4150" actId="1036"/>
          <ac:picMkLst>
            <pc:docMk/>
            <pc:sldMk cId="0" sldId="267"/>
            <ac:picMk id="8194" creationId="{26BE3F01-DF88-1D72-3536-7D336987D6B6}"/>
          </ac:picMkLst>
        </pc:picChg>
        <pc:picChg chg="add mod">
          <ac:chgData name="Rohini Achal" userId="798a0084-cb09-447d-8157-df5b2f2353ba" providerId="ADAL" clId="{361DD473-96D7-4DB7-B187-4E07C295CFF8}" dt="2023-08-17T22:24:36.254" v="4143" actId="1076"/>
          <ac:picMkLst>
            <pc:docMk/>
            <pc:sldMk cId="0" sldId="267"/>
            <ac:picMk id="8196" creationId="{3C75B3DA-3AD5-27ED-2C17-860C7C44C7E3}"/>
          </ac:picMkLst>
        </pc:picChg>
      </pc:sldChg>
      <pc:sldChg chg="add del">
        <pc:chgData name="Rohini Achal" userId="798a0084-cb09-447d-8157-df5b2f2353ba" providerId="ADAL" clId="{361DD473-96D7-4DB7-B187-4E07C295CFF8}" dt="2023-08-15T23:53:09.536" v="631" actId="47"/>
        <pc:sldMkLst>
          <pc:docMk/>
          <pc:sldMk cId="0" sldId="268"/>
        </pc:sldMkLst>
      </pc:sldChg>
      <pc:sldChg chg="add del">
        <pc:chgData name="Rohini Achal" userId="798a0084-cb09-447d-8157-df5b2f2353ba" providerId="ADAL" clId="{361DD473-96D7-4DB7-B187-4E07C295CFF8}" dt="2023-08-15T23:53:10.433" v="632" actId="47"/>
        <pc:sldMkLst>
          <pc:docMk/>
          <pc:sldMk cId="0" sldId="271"/>
        </pc:sldMkLst>
      </pc:sldChg>
      <pc:sldChg chg="addSp delSp modSp add del mod">
        <pc:chgData name="Rohini Achal" userId="798a0084-cb09-447d-8157-df5b2f2353ba" providerId="ADAL" clId="{361DD473-96D7-4DB7-B187-4E07C295CFF8}" dt="2023-08-15T23:50:23.346" v="65" actId="47"/>
        <pc:sldMkLst>
          <pc:docMk/>
          <pc:sldMk cId="0" sldId="273"/>
        </pc:sldMkLst>
        <pc:spChg chg="add del mod">
          <ac:chgData name="Rohini Achal" userId="798a0084-cb09-447d-8157-df5b2f2353ba" providerId="ADAL" clId="{361DD473-96D7-4DB7-B187-4E07C295CFF8}" dt="2023-08-15T23:50:06.110" v="47" actId="478"/>
          <ac:spMkLst>
            <pc:docMk/>
            <pc:sldMk cId="0" sldId="273"/>
            <ac:spMk id="3" creationId="{201BD21F-729C-93D1-B17E-9A84AD6FDA74}"/>
          </ac:spMkLst>
        </pc:spChg>
        <pc:spChg chg="add del mod">
          <ac:chgData name="Rohini Achal" userId="798a0084-cb09-447d-8157-df5b2f2353ba" providerId="ADAL" clId="{361DD473-96D7-4DB7-B187-4E07C295CFF8}" dt="2023-08-15T23:50:05.488" v="46" actId="478"/>
          <ac:spMkLst>
            <pc:docMk/>
            <pc:sldMk cId="0" sldId="273"/>
            <ac:spMk id="5" creationId="{222954A6-B983-8EAC-116D-6B501610664E}"/>
          </ac:spMkLst>
        </pc:spChg>
        <pc:spChg chg="mod">
          <ac:chgData name="Rohini Achal" userId="798a0084-cb09-447d-8157-df5b2f2353ba" providerId="ADAL" clId="{361DD473-96D7-4DB7-B187-4E07C295CFF8}" dt="2023-08-15T23:50:06.930" v="49" actId="20577"/>
          <ac:spMkLst>
            <pc:docMk/>
            <pc:sldMk cId="0" sldId="273"/>
            <ac:spMk id="534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0:09.855" v="57" actId="20577"/>
          <ac:spMkLst>
            <pc:docMk/>
            <pc:sldMk cId="0" sldId="273"/>
            <ac:spMk id="537" creationId="{00000000-0000-0000-0000-000000000000}"/>
          </ac:spMkLst>
        </pc:spChg>
        <pc:spChg chg="add del">
          <ac:chgData name="Rohini Achal" userId="798a0084-cb09-447d-8157-df5b2f2353ba" providerId="ADAL" clId="{361DD473-96D7-4DB7-B187-4E07C295CFF8}" dt="2023-08-15T23:50:05.488" v="46" actId="478"/>
          <ac:spMkLst>
            <pc:docMk/>
            <pc:sldMk cId="0" sldId="273"/>
            <ac:spMk id="538" creationId="{00000000-0000-0000-0000-000000000000}"/>
          </ac:spMkLst>
        </pc:spChg>
        <pc:spChg chg="add del">
          <ac:chgData name="Rohini Achal" userId="798a0084-cb09-447d-8157-df5b2f2353ba" providerId="ADAL" clId="{361DD473-96D7-4DB7-B187-4E07C295CFF8}" dt="2023-08-15T23:50:06.110" v="47" actId="478"/>
          <ac:spMkLst>
            <pc:docMk/>
            <pc:sldMk cId="0" sldId="273"/>
            <ac:spMk id="540" creationId="{00000000-0000-0000-0000-000000000000}"/>
          </ac:spMkLst>
        </pc:spChg>
      </pc:sldChg>
      <pc:sldChg chg="add del">
        <pc:chgData name="Rohini Achal" userId="798a0084-cb09-447d-8157-df5b2f2353ba" providerId="ADAL" clId="{361DD473-96D7-4DB7-B187-4E07C295CFF8}" dt="2023-08-15T23:50:24.400" v="66" actId="47"/>
        <pc:sldMkLst>
          <pc:docMk/>
          <pc:sldMk cId="0" sldId="280"/>
        </pc:sldMkLst>
      </pc:sldChg>
      <pc:sldChg chg="addSp delSp modSp mod ord modNotesTx">
        <pc:chgData name="Rohini Achal" userId="798a0084-cb09-447d-8157-df5b2f2353ba" providerId="ADAL" clId="{361DD473-96D7-4DB7-B187-4E07C295CFF8}" dt="2023-08-17T22:10:58.244" v="4103" actId="1076"/>
        <pc:sldMkLst>
          <pc:docMk/>
          <pc:sldMk cId="0" sldId="284"/>
        </pc:sldMkLst>
        <pc:spChg chg="mod">
          <ac:chgData name="Rohini Achal" userId="798a0084-cb09-447d-8157-df5b2f2353ba" providerId="ADAL" clId="{361DD473-96D7-4DB7-B187-4E07C295CFF8}" dt="2023-08-15T23:53:38.118" v="634"/>
          <ac:spMkLst>
            <pc:docMk/>
            <pc:sldMk cId="0" sldId="284"/>
            <ac:spMk id="3" creationId="{AB642BE4-5048-E84F-9CB4-984F48CEEE04}"/>
          </ac:spMkLst>
        </pc:spChg>
        <pc:spChg chg="mod">
          <ac:chgData name="Rohini Achal" userId="798a0084-cb09-447d-8157-df5b2f2353ba" providerId="ADAL" clId="{361DD473-96D7-4DB7-B187-4E07C295CFF8}" dt="2023-08-15T23:53:38.118" v="634"/>
          <ac:spMkLst>
            <pc:docMk/>
            <pc:sldMk cId="0" sldId="284"/>
            <ac:spMk id="4" creationId="{620DDF8C-F32F-5465-964D-884E2C0C718D}"/>
          </ac:spMkLst>
        </pc:spChg>
        <pc:spChg chg="mod">
          <ac:chgData name="Rohini Achal" userId="798a0084-cb09-447d-8157-df5b2f2353ba" providerId="ADAL" clId="{361DD473-96D7-4DB7-B187-4E07C295CFF8}" dt="2023-08-15T23:53:38.118" v="634"/>
          <ac:spMkLst>
            <pc:docMk/>
            <pc:sldMk cId="0" sldId="284"/>
            <ac:spMk id="5" creationId="{5ED093E7-C2EB-C708-0687-036FE0EEEAC0}"/>
          </ac:spMkLst>
        </pc:spChg>
        <pc:spChg chg="mod">
          <ac:chgData name="Rohini Achal" userId="798a0084-cb09-447d-8157-df5b2f2353ba" providerId="ADAL" clId="{361DD473-96D7-4DB7-B187-4E07C295CFF8}" dt="2023-08-15T23:54:07.479" v="636"/>
          <ac:spMkLst>
            <pc:docMk/>
            <pc:sldMk cId="0" sldId="284"/>
            <ac:spMk id="7" creationId="{91925AFE-2BF1-9C49-9D49-4A9909AB4D51}"/>
          </ac:spMkLst>
        </pc:spChg>
        <pc:spChg chg="mod">
          <ac:chgData name="Rohini Achal" userId="798a0084-cb09-447d-8157-df5b2f2353ba" providerId="ADAL" clId="{361DD473-96D7-4DB7-B187-4E07C295CFF8}" dt="2023-08-15T23:54:07.479" v="636"/>
          <ac:spMkLst>
            <pc:docMk/>
            <pc:sldMk cId="0" sldId="284"/>
            <ac:spMk id="8" creationId="{C80FA334-6385-07CC-0C1B-F30D1C80B9AD}"/>
          </ac:spMkLst>
        </pc:spChg>
        <pc:spChg chg="mod">
          <ac:chgData name="Rohini Achal" userId="798a0084-cb09-447d-8157-df5b2f2353ba" providerId="ADAL" clId="{361DD473-96D7-4DB7-B187-4E07C295CFF8}" dt="2023-08-15T23:54:07.479" v="636"/>
          <ac:spMkLst>
            <pc:docMk/>
            <pc:sldMk cId="0" sldId="284"/>
            <ac:spMk id="9" creationId="{F2DF38E7-3180-E84B-7955-94B8674A9E0F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1" creationId="{EEECEDF7-D6FA-B6A1-FB29-28867475268B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2" creationId="{D42A1177-1D7E-9553-9B5C-4B5A7B48EF57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3" creationId="{C7CAC975-70BC-E127-CA65-BF4EDB9A290C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4" creationId="{CE7B955D-7979-5E69-07D4-E625FB78CADB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5" creationId="{FFBA6989-82D0-9684-9F40-926BAC71A1BC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6" creationId="{C2934EF8-D438-DA2E-0472-9E00F6C0785E}"/>
          </ac:spMkLst>
        </pc:spChg>
        <pc:spChg chg="mod">
          <ac:chgData name="Rohini Achal" userId="798a0084-cb09-447d-8157-df5b2f2353ba" providerId="ADAL" clId="{361DD473-96D7-4DB7-B187-4E07C295CFF8}" dt="2023-08-15T23:54:43.516" v="638"/>
          <ac:spMkLst>
            <pc:docMk/>
            <pc:sldMk cId="0" sldId="284"/>
            <ac:spMk id="17" creationId="{711083DD-EA3C-0FC1-F60B-DCC5A503F74F}"/>
          </ac:spMkLst>
        </pc:spChg>
        <pc:spChg chg="mod">
          <ac:chgData name="Rohini Achal" userId="798a0084-cb09-447d-8157-df5b2f2353ba" providerId="ADAL" clId="{361DD473-96D7-4DB7-B187-4E07C295CFF8}" dt="2023-08-15T23:55:18.637" v="640"/>
          <ac:spMkLst>
            <pc:docMk/>
            <pc:sldMk cId="0" sldId="284"/>
            <ac:spMk id="19" creationId="{B48C3834-6EFD-B81C-FF7D-1562F8BA917A}"/>
          </ac:spMkLst>
        </pc:spChg>
        <pc:spChg chg="mod">
          <ac:chgData name="Rohini Achal" userId="798a0084-cb09-447d-8157-df5b2f2353ba" providerId="ADAL" clId="{361DD473-96D7-4DB7-B187-4E07C295CFF8}" dt="2023-08-15T23:55:18.637" v="640"/>
          <ac:spMkLst>
            <pc:docMk/>
            <pc:sldMk cId="0" sldId="284"/>
            <ac:spMk id="20" creationId="{DFAB8CA0-B595-9284-70E7-188DAA1083B4}"/>
          </ac:spMkLst>
        </pc:spChg>
        <pc:spChg chg="mod">
          <ac:chgData name="Rohini Achal" userId="798a0084-cb09-447d-8157-df5b2f2353ba" providerId="ADAL" clId="{361DD473-96D7-4DB7-B187-4E07C295CFF8}" dt="2023-08-15T23:55:18.637" v="640"/>
          <ac:spMkLst>
            <pc:docMk/>
            <pc:sldMk cId="0" sldId="284"/>
            <ac:spMk id="21" creationId="{68243CDF-A49D-FFDC-DC94-E576C62D0E53}"/>
          </ac:spMkLst>
        </pc:spChg>
        <pc:spChg chg="mod">
          <ac:chgData name="Rohini Achal" userId="798a0084-cb09-447d-8157-df5b2f2353ba" providerId="ADAL" clId="{361DD473-96D7-4DB7-B187-4E07C295CFF8}" dt="2023-08-15T23:55:18.637" v="640"/>
          <ac:spMkLst>
            <pc:docMk/>
            <pc:sldMk cId="0" sldId="284"/>
            <ac:spMk id="22" creationId="{0C331E2A-9C81-43D8-C7F6-7BC82E644F82}"/>
          </ac:spMkLst>
        </pc:spChg>
        <pc:spChg chg="mod">
          <ac:chgData name="Rohini Achal" userId="798a0084-cb09-447d-8157-df5b2f2353ba" providerId="ADAL" clId="{361DD473-96D7-4DB7-B187-4E07C295CFF8}" dt="2023-08-16T00:03:53.516" v="1164" actId="20577"/>
          <ac:spMkLst>
            <pc:docMk/>
            <pc:sldMk cId="0" sldId="284"/>
            <ac:spMk id="871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7T18:48:56.314" v="1800" actId="20577"/>
          <ac:spMkLst>
            <pc:docMk/>
            <pc:sldMk cId="0" sldId="284"/>
            <ac:spMk id="872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7T18:49:06.302" v="1841" actId="20577"/>
          <ac:spMkLst>
            <pc:docMk/>
            <pc:sldMk cId="0" sldId="284"/>
            <ac:spMk id="874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7T18:49:01.647" v="1816" actId="20577"/>
          <ac:spMkLst>
            <pc:docMk/>
            <pc:sldMk cId="0" sldId="284"/>
            <ac:spMk id="875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2:52.394" v="582" actId="20577"/>
          <ac:spMkLst>
            <pc:docMk/>
            <pc:sldMk cId="0" sldId="284"/>
            <ac:spMk id="876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2:43.962" v="539" actId="20577"/>
          <ac:spMkLst>
            <pc:docMk/>
            <pc:sldMk cId="0" sldId="284"/>
            <ac:spMk id="877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2:59.380" v="626" actId="20577"/>
          <ac:spMkLst>
            <pc:docMk/>
            <pc:sldMk cId="0" sldId="284"/>
            <ac:spMk id="878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5T23:52:45.924" v="549" actId="20577"/>
          <ac:spMkLst>
            <pc:docMk/>
            <pc:sldMk cId="0" sldId="284"/>
            <ac:spMk id="879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7T22:03:08.971" v="3986" actId="14100"/>
          <ac:spMkLst>
            <pc:docMk/>
            <pc:sldMk cId="0" sldId="284"/>
            <ac:spMk id="881" creationId="{00000000-0000-0000-0000-000000000000}"/>
          </ac:spMkLst>
        </pc:spChg>
        <pc:grpChg chg="add mod">
          <ac:chgData name="Rohini Achal" userId="798a0084-cb09-447d-8157-df5b2f2353ba" providerId="ADAL" clId="{361DD473-96D7-4DB7-B187-4E07C295CFF8}" dt="2023-08-15T23:55:25.302" v="642" actId="1076"/>
          <ac:grpSpMkLst>
            <pc:docMk/>
            <pc:sldMk cId="0" sldId="284"/>
            <ac:grpSpMk id="2" creationId="{3EF2DBFA-8D41-28C7-E47C-A05A4B84649B}"/>
          </ac:grpSpMkLst>
        </pc:grpChg>
        <pc:grpChg chg="add mod">
          <ac:chgData name="Rohini Achal" userId="798a0084-cb09-447d-8157-df5b2f2353ba" providerId="ADAL" clId="{361DD473-96D7-4DB7-B187-4E07C295CFF8}" dt="2023-08-15T23:54:09.800" v="637" actId="1076"/>
          <ac:grpSpMkLst>
            <pc:docMk/>
            <pc:sldMk cId="0" sldId="284"/>
            <ac:grpSpMk id="6" creationId="{64044A7C-ABA8-E359-E28A-A8594990F6F3}"/>
          </ac:grpSpMkLst>
        </pc:grpChg>
        <pc:grpChg chg="add mod">
          <ac:chgData name="Rohini Achal" userId="798a0084-cb09-447d-8157-df5b2f2353ba" providerId="ADAL" clId="{361DD473-96D7-4DB7-B187-4E07C295CFF8}" dt="2023-08-15T23:54:47.226" v="639" actId="1076"/>
          <ac:grpSpMkLst>
            <pc:docMk/>
            <pc:sldMk cId="0" sldId="284"/>
            <ac:grpSpMk id="10" creationId="{96AC011B-15BD-3325-144C-A7B297908AD4}"/>
          </ac:grpSpMkLst>
        </pc:grpChg>
        <pc:grpChg chg="add mod">
          <ac:chgData name="Rohini Achal" userId="798a0084-cb09-447d-8157-df5b2f2353ba" providerId="ADAL" clId="{361DD473-96D7-4DB7-B187-4E07C295CFF8}" dt="2023-08-15T23:55:39.415" v="644" actId="1076"/>
          <ac:grpSpMkLst>
            <pc:docMk/>
            <pc:sldMk cId="0" sldId="284"/>
            <ac:grpSpMk id="18" creationId="{EC977067-8F9F-AD03-3D62-B2429131BA00}"/>
          </ac:grpSpMkLst>
        </pc:grpChg>
        <pc:grpChg chg="del">
          <ac:chgData name="Rohini Achal" userId="798a0084-cb09-447d-8157-df5b2f2353ba" providerId="ADAL" clId="{361DD473-96D7-4DB7-B187-4E07C295CFF8}" dt="2023-08-15T23:53:05.430" v="630" actId="478"/>
          <ac:grpSpMkLst>
            <pc:docMk/>
            <pc:sldMk cId="0" sldId="284"/>
            <ac:grpSpMk id="897" creationId="{00000000-0000-0000-0000-000000000000}"/>
          </ac:grpSpMkLst>
        </pc:grpChg>
        <pc:grpChg chg="del">
          <ac:chgData name="Rohini Achal" userId="798a0084-cb09-447d-8157-df5b2f2353ba" providerId="ADAL" clId="{361DD473-96D7-4DB7-B187-4E07C295CFF8}" dt="2023-08-15T23:53:04.261" v="629" actId="478"/>
          <ac:grpSpMkLst>
            <pc:docMk/>
            <pc:sldMk cId="0" sldId="284"/>
            <ac:grpSpMk id="904" creationId="{00000000-0000-0000-0000-000000000000}"/>
          </ac:grpSpMkLst>
        </pc:grpChg>
        <pc:grpChg chg="del">
          <ac:chgData name="Rohini Achal" userId="798a0084-cb09-447d-8157-df5b2f2353ba" providerId="ADAL" clId="{361DD473-96D7-4DB7-B187-4E07C295CFF8}" dt="2023-08-15T23:53:03.245" v="628" actId="478"/>
          <ac:grpSpMkLst>
            <pc:docMk/>
            <pc:sldMk cId="0" sldId="284"/>
            <ac:grpSpMk id="908" creationId="{00000000-0000-0000-0000-000000000000}"/>
          </ac:grpSpMkLst>
        </pc:grpChg>
        <pc:grpChg chg="del">
          <ac:chgData name="Rohini Achal" userId="798a0084-cb09-447d-8157-df5b2f2353ba" providerId="ADAL" clId="{361DD473-96D7-4DB7-B187-4E07C295CFF8}" dt="2023-08-15T23:53:02.084" v="627" actId="478"/>
          <ac:grpSpMkLst>
            <pc:docMk/>
            <pc:sldMk cId="0" sldId="284"/>
            <ac:grpSpMk id="918" creationId="{00000000-0000-0000-0000-000000000000}"/>
          </ac:grpSpMkLst>
        </pc:grpChg>
        <pc:picChg chg="add del mod">
          <ac:chgData name="Rohini Achal" userId="798a0084-cb09-447d-8157-df5b2f2353ba" providerId="ADAL" clId="{361DD473-96D7-4DB7-B187-4E07C295CFF8}" dt="2023-08-17T22:10:07.574" v="4046"/>
          <ac:picMkLst>
            <pc:docMk/>
            <pc:sldMk cId="0" sldId="284"/>
            <ac:picMk id="24" creationId="{A095AFB3-A44B-A0FF-13A4-9D734B9735D0}"/>
          </ac:picMkLst>
        </pc:picChg>
        <pc:picChg chg="add mod">
          <ac:chgData name="Rohini Achal" userId="798a0084-cb09-447d-8157-df5b2f2353ba" providerId="ADAL" clId="{361DD473-96D7-4DB7-B187-4E07C295CFF8}" dt="2023-08-17T22:10:58.244" v="4103" actId="1076"/>
          <ac:picMkLst>
            <pc:docMk/>
            <pc:sldMk cId="0" sldId="284"/>
            <ac:picMk id="25" creationId="{304EE91B-2F35-1B08-CCC7-27DAAAB01048}"/>
          </ac:picMkLst>
        </pc:picChg>
        <pc:picChg chg="add del mod">
          <ac:chgData name="Rohini Achal" userId="798a0084-cb09-447d-8157-df5b2f2353ba" providerId="ADAL" clId="{361DD473-96D7-4DB7-B187-4E07C295CFF8}" dt="2023-08-17T22:10:51.274" v="4100" actId="478"/>
          <ac:picMkLst>
            <pc:docMk/>
            <pc:sldMk cId="0" sldId="284"/>
            <ac:picMk id="4098" creationId="{69D110A4-B685-C451-9C51-CFE80C3C0D54}"/>
          </ac:picMkLst>
        </pc:picChg>
        <pc:picChg chg="add del mod">
          <ac:chgData name="Rohini Achal" userId="798a0084-cb09-447d-8157-df5b2f2353ba" providerId="ADAL" clId="{361DD473-96D7-4DB7-B187-4E07C295CFF8}" dt="2023-08-17T22:10:52.359" v="4101" actId="478"/>
          <ac:picMkLst>
            <pc:docMk/>
            <pc:sldMk cId="0" sldId="284"/>
            <ac:picMk id="4100" creationId="{7E38E28A-A9DA-635D-A0DE-487F3F790620}"/>
          </ac:picMkLst>
        </pc:picChg>
        <pc:picChg chg="add del mod">
          <ac:chgData name="Rohini Achal" userId="798a0084-cb09-447d-8157-df5b2f2353ba" providerId="ADAL" clId="{361DD473-96D7-4DB7-B187-4E07C295CFF8}" dt="2023-08-17T22:03:09.662" v="3987"/>
          <ac:picMkLst>
            <pc:docMk/>
            <pc:sldMk cId="0" sldId="284"/>
            <ac:picMk id="4102" creationId="{6C2DD2D9-A4B3-EA31-5026-02A3C41E1D61}"/>
          </ac:picMkLst>
        </pc:picChg>
        <pc:picChg chg="add del mod">
          <ac:chgData name="Rohini Achal" userId="798a0084-cb09-447d-8157-df5b2f2353ba" providerId="ADAL" clId="{361DD473-96D7-4DB7-B187-4E07C295CFF8}" dt="2023-08-17T22:10:53.570" v="4102" actId="478"/>
          <ac:picMkLst>
            <pc:docMk/>
            <pc:sldMk cId="0" sldId="284"/>
            <ac:picMk id="4104" creationId="{BF20713B-12DB-D64D-E244-6F6BB69C679B}"/>
          </ac:picMkLst>
        </pc:picChg>
        <pc:cxnChg chg="mod">
          <ac:chgData name="Rohini Achal" userId="798a0084-cb09-447d-8157-df5b2f2353ba" providerId="ADAL" clId="{361DD473-96D7-4DB7-B187-4E07C295CFF8}" dt="2023-08-17T22:03:08.971" v="3986" actId="14100"/>
          <ac:cxnSpMkLst>
            <pc:docMk/>
            <pc:sldMk cId="0" sldId="284"/>
            <ac:cxnSpMk id="891" creationId="{00000000-0000-0000-0000-000000000000}"/>
          </ac:cxnSpMkLst>
        </pc:cxnChg>
      </pc:sldChg>
      <pc:sldChg chg="addSp delSp modSp mod modNotesTx">
        <pc:chgData name="Rohini Achal" userId="798a0084-cb09-447d-8157-df5b2f2353ba" providerId="ADAL" clId="{361DD473-96D7-4DB7-B187-4E07C295CFF8}" dt="2023-08-17T22:08:30.693" v="4027" actId="14100"/>
        <pc:sldMkLst>
          <pc:docMk/>
          <pc:sldMk cId="0" sldId="285"/>
        </pc:sldMkLst>
        <pc:graphicFrameChg chg="mod modGraphic">
          <ac:chgData name="Rohini Achal" userId="798a0084-cb09-447d-8157-df5b2f2353ba" providerId="ADAL" clId="{361DD473-96D7-4DB7-B187-4E07C295CFF8}" dt="2023-08-17T18:51:15.599" v="2771" actId="20577"/>
          <ac:graphicFrameMkLst>
            <pc:docMk/>
            <pc:sldMk cId="0" sldId="285"/>
            <ac:graphicFrameMk id="927" creationId="{00000000-0000-0000-0000-000000000000}"/>
          </ac:graphicFrameMkLst>
        </pc:graphicFrameChg>
        <pc:picChg chg="add del">
          <ac:chgData name="Rohini Achal" userId="798a0084-cb09-447d-8157-df5b2f2353ba" providerId="ADAL" clId="{361DD473-96D7-4DB7-B187-4E07C295CFF8}" dt="2023-08-17T22:06:13.560" v="4003" actId="478"/>
          <ac:picMkLst>
            <pc:docMk/>
            <pc:sldMk cId="0" sldId="285"/>
            <ac:picMk id="5122" creationId="{8410BCC4-CB25-F7FF-842F-DDAA2226F506}"/>
          </ac:picMkLst>
        </pc:picChg>
        <pc:picChg chg="add del mod">
          <ac:chgData name="Rohini Achal" userId="798a0084-cb09-447d-8157-df5b2f2353ba" providerId="ADAL" clId="{361DD473-96D7-4DB7-B187-4E07C295CFF8}" dt="2023-08-17T22:07:01.224" v="4009" actId="478"/>
          <ac:picMkLst>
            <pc:docMk/>
            <pc:sldMk cId="0" sldId="285"/>
            <ac:picMk id="5124" creationId="{4FFCA233-DBD5-AF0E-EDF4-6B24574B5171}"/>
          </ac:picMkLst>
        </pc:picChg>
        <pc:picChg chg="add mod">
          <ac:chgData name="Rohini Achal" userId="798a0084-cb09-447d-8157-df5b2f2353ba" providerId="ADAL" clId="{361DD473-96D7-4DB7-B187-4E07C295CFF8}" dt="2023-08-17T22:08:20.732" v="4026" actId="1076"/>
          <ac:picMkLst>
            <pc:docMk/>
            <pc:sldMk cId="0" sldId="285"/>
            <ac:picMk id="5126" creationId="{834978B3-51B4-5E56-5853-ADAE10C875B3}"/>
          </ac:picMkLst>
        </pc:picChg>
        <pc:picChg chg="add mod">
          <ac:chgData name="Rohini Achal" userId="798a0084-cb09-447d-8157-df5b2f2353ba" providerId="ADAL" clId="{361DD473-96D7-4DB7-B187-4E07C295CFF8}" dt="2023-08-17T22:08:30.693" v="4027" actId="14100"/>
          <ac:picMkLst>
            <pc:docMk/>
            <pc:sldMk cId="0" sldId="285"/>
            <ac:picMk id="5128" creationId="{05BB9EF8-9C70-E569-5610-5574E66A49BE}"/>
          </ac:picMkLst>
        </pc:picChg>
      </pc:sldChg>
      <pc:sldChg chg="addSp delSp modSp mod">
        <pc:chgData name="Rohini Achal" userId="798a0084-cb09-447d-8157-df5b2f2353ba" providerId="ADAL" clId="{361DD473-96D7-4DB7-B187-4E07C295CFF8}" dt="2023-08-16T00:07:13.523" v="1316" actId="1076"/>
        <pc:sldMkLst>
          <pc:docMk/>
          <pc:sldMk cId="0" sldId="290"/>
        </pc:sldMkLst>
        <pc:spChg chg="add mod">
          <ac:chgData name="Rohini Achal" userId="798a0084-cb09-447d-8157-df5b2f2353ba" providerId="ADAL" clId="{361DD473-96D7-4DB7-B187-4E07C295CFF8}" dt="2023-08-16T00:06:59.388" v="1313" actId="478"/>
          <ac:spMkLst>
            <pc:docMk/>
            <pc:sldMk cId="0" sldId="290"/>
            <ac:spMk id="3" creationId="{5C65A376-6BCB-54E1-243A-0A9C9A197CB2}"/>
          </ac:spMkLst>
        </pc:spChg>
        <pc:spChg chg="mod">
          <ac:chgData name="Rohini Achal" userId="798a0084-cb09-447d-8157-df5b2f2353ba" providerId="ADAL" clId="{361DD473-96D7-4DB7-B187-4E07C295CFF8}" dt="2023-08-16T00:07:13.523" v="1316" actId="1076"/>
          <ac:spMkLst>
            <pc:docMk/>
            <pc:sldMk cId="0" sldId="290"/>
            <ac:spMk id="1021" creationId="{00000000-0000-0000-0000-000000000000}"/>
          </ac:spMkLst>
        </pc:spChg>
        <pc:spChg chg="del mod">
          <ac:chgData name="Rohini Achal" userId="798a0084-cb09-447d-8157-df5b2f2353ba" providerId="ADAL" clId="{361DD473-96D7-4DB7-B187-4E07C295CFF8}" dt="2023-08-16T00:06:59.388" v="1313" actId="478"/>
          <ac:spMkLst>
            <pc:docMk/>
            <pc:sldMk cId="0" sldId="290"/>
            <ac:spMk id="1022" creationId="{00000000-0000-0000-0000-000000000000}"/>
          </ac:spMkLst>
        </pc:spChg>
        <pc:spChg chg="mod">
          <ac:chgData name="Rohini Achal" userId="798a0084-cb09-447d-8157-df5b2f2353ba" providerId="ADAL" clId="{361DD473-96D7-4DB7-B187-4E07C295CFF8}" dt="2023-08-16T00:06:45.476" v="1310" actId="1076"/>
          <ac:spMkLst>
            <pc:docMk/>
            <pc:sldMk cId="0" sldId="290"/>
            <ac:spMk id="1023" creationId="{00000000-0000-0000-0000-000000000000}"/>
          </ac:spMkLst>
        </pc:spChg>
        <pc:spChg chg="del">
          <ac:chgData name="Rohini Achal" userId="798a0084-cb09-447d-8157-df5b2f2353ba" providerId="ADAL" clId="{361DD473-96D7-4DB7-B187-4E07C295CFF8}" dt="2023-08-16T00:06:41.687" v="1309" actId="478"/>
          <ac:spMkLst>
            <pc:docMk/>
            <pc:sldMk cId="0" sldId="290"/>
            <ac:spMk id="1035" creationId="{00000000-0000-0000-0000-000000000000}"/>
          </ac:spMkLst>
        </pc:spChg>
        <pc:grpChg chg="del">
          <ac:chgData name="Rohini Achal" userId="798a0084-cb09-447d-8157-df5b2f2353ba" providerId="ADAL" clId="{361DD473-96D7-4DB7-B187-4E07C295CFF8}" dt="2023-08-16T00:06:41.687" v="1309" actId="478"/>
          <ac:grpSpMkLst>
            <pc:docMk/>
            <pc:sldMk cId="0" sldId="290"/>
            <ac:grpSpMk id="1028" creationId="{00000000-0000-0000-0000-000000000000}"/>
          </ac:grpSpMkLst>
        </pc:grpChg>
        <pc:grpChg chg="del">
          <ac:chgData name="Rohini Achal" userId="798a0084-cb09-447d-8157-df5b2f2353ba" providerId="ADAL" clId="{361DD473-96D7-4DB7-B187-4E07C295CFF8}" dt="2023-08-16T00:06:41.687" v="1309" actId="478"/>
          <ac:grpSpMkLst>
            <pc:docMk/>
            <pc:sldMk cId="0" sldId="290"/>
            <ac:grpSpMk id="1031" creationId="{00000000-0000-0000-0000-000000000000}"/>
          </ac:grpSpMkLst>
        </pc:grpChg>
        <pc:grpChg chg="del">
          <ac:chgData name="Rohini Achal" userId="798a0084-cb09-447d-8157-df5b2f2353ba" providerId="ADAL" clId="{361DD473-96D7-4DB7-B187-4E07C295CFF8}" dt="2023-08-16T00:06:41.687" v="1309" actId="478"/>
          <ac:grpSpMkLst>
            <pc:docMk/>
            <pc:sldMk cId="0" sldId="290"/>
            <ac:grpSpMk id="1036" creationId="{00000000-0000-0000-0000-000000000000}"/>
          </ac:grpSpMkLst>
        </pc:grpChg>
        <pc:picChg chg="mod">
          <ac:chgData name="Rohini Achal" userId="798a0084-cb09-447d-8157-df5b2f2353ba" providerId="ADAL" clId="{361DD473-96D7-4DB7-B187-4E07C295CFF8}" dt="2023-08-16T00:05:21.344" v="1248" actId="1076"/>
          <ac:picMkLst>
            <pc:docMk/>
            <pc:sldMk cId="0" sldId="290"/>
            <ac:picMk id="1024" creationId="{00000000-0000-0000-0000-000000000000}"/>
          </ac:picMkLst>
        </pc:picChg>
        <pc:picChg chg="mod">
          <ac:chgData name="Rohini Achal" userId="798a0084-cb09-447d-8157-df5b2f2353ba" providerId="ADAL" clId="{361DD473-96D7-4DB7-B187-4E07C295CFF8}" dt="2023-08-16T00:05:52.769" v="1268" actId="1076"/>
          <ac:picMkLst>
            <pc:docMk/>
            <pc:sldMk cId="0" sldId="290"/>
            <ac:picMk id="1026" creationId="{00000000-0000-0000-0000-000000000000}"/>
          </ac:picMkLst>
        </pc:picChg>
      </pc:sldChg>
      <pc:sldChg chg="del">
        <pc:chgData name="Rohini Achal" userId="798a0084-cb09-447d-8157-df5b2f2353ba" providerId="ADAL" clId="{361DD473-96D7-4DB7-B187-4E07C295CFF8}" dt="2023-08-15T23:53:19.727" v="633" actId="47"/>
        <pc:sldMkLst>
          <pc:docMk/>
          <pc:sldMk cId="0" sldId="291"/>
        </pc:sldMkLst>
      </pc:sldChg>
      <pc:sldChg chg="addSp delSp modSp new mod">
        <pc:chgData name="Rohini Achal" userId="798a0084-cb09-447d-8157-df5b2f2353ba" providerId="ADAL" clId="{361DD473-96D7-4DB7-B187-4E07C295CFF8}" dt="2023-08-17T22:10:48.851" v="4098" actId="478"/>
        <pc:sldMkLst>
          <pc:docMk/>
          <pc:sldMk cId="333573027" sldId="291"/>
        </pc:sldMkLst>
        <pc:spChg chg="add mod">
          <ac:chgData name="Rohini Achal" userId="798a0084-cb09-447d-8157-df5b2f2353ba" providerId="ADAL" clId="{361DD473-96D7-4DB7-B187-4E07C295CFF8}" dt="2023-08-17T21:37:47.605" v="3761" actId="1076"/>
          <ac:spMkLst>
            <pc:docMk/>
            <pc:sldMk cId="333573027" sldId="291"/>
            <ac:spMk id="7" creationId="{A58C5344-85C2-AA26-C650-64CED3A7BCBB}"/>
          </ac:spMkLst>
        </pc:spChg>
        <pc:picChg chg="add mod">
          <ac:chgData name="Rohini Achal" userId="798a0084-cb09-447d-8157-df5b2f2353ba" providerId="ADAL" clId="{361DD473-96D7-4DB7-B187-4E07C295CFF8}" dt="2023-08-17T22:10:37.688" v="4076" actId="1035"/>
          <ac:picMkLst>
            <pc:docMk/>
            <pc:sldMk cId="333573027" sldId="291"/>
            <ac:picMk id="4" creationId="{0A338546-D38D-37DE-68C8-35C7E6596C20}"/>
          </ac:picMkLst>
        </pc:picChg>
        <pc:picChg chg="add mod">
          <ac:chgData name="Rohini Achal" userId="798a0084-cb09-447d-8157-df5b2f2353ba" providerId="ADAL" clId="{361DD473-96D7-4DB7-B187-4E07C295CFF8}" dt="2023-08-17T22:10:40.149" v="4083" actId="1035"/>
          <ac:picMkLst>
            <pc:docMk/>
            <pc:sldMk cId="333573027" sldId="291"/>
            <ac:picMk id="6" creationId="{5F30F073-F824-3E67-5AD1-0138A6879D8B}"/>
          </ac:picMkLst>
        </pc:picChg>
        <pc:picChg chg="add del mod">
          <ac:chgData name="Rohini Achal" userId="798a0084-cb09-447d-8157-df5b2f2353ba" providerId="ADAL" clId="{361DD473-96D7-4DB7-B187-4E07C295CFF8}" dt="2023-08-17T22:10:48.851" v="4098" actId="478"/>
          <ac:picMkLst>
            <pc:docMk/>
            <pc:sldMk cId="333573027" sldId="291"/>
            <ac:picMk id="8" creationId="{B3AE6204-9B29-8A24-BFAE-616693BEA216}"/>
          </ac:picMkLst>
        </pc:picChg>
        <pc:picChg chg="add mod">
          <ac:chgData name="Rohini Achal" userId="798a0084-cb09-447d-8157-df5b2f2353ba" providerId="ADAL" clId="{361DD473-96D7-4DB7-B187-4E07C295CFF8}" dt="2023-08-17T22:10:02.213" v="4044" actId="1076"/>
          <ac:picMkLst>
            <pc:docMk/>
            <pc:sldMk cId="333573027" sldId="291"/>
            <ac:picMk id="9" creationId="{64540E7E-0501-5B14-632E-C20F71BFB267}"/>
          </ac:picMkLst>
        </pc:picChg>
        <pc:picChg chg="add mod">
          <ac:chgData name="Rohini Achal" userId="798a0084-cb09-447d-8157-df5b2f2353ba" providerId="ADAL" clId="{361DD473-96D7-4DB7-B187-4E07C295CFF8}" dt="2023-08-17T22:10:17.350" v="4050" actId="1076"/>
          <ac:picMkLst>
            <pc:docMk/>
            <pc:sldMk cId="333573027" sldId="291"/>
            <ac:picMk id="10" creationId="{68D050F9-1AAD-2EF4-384D-C59513EC718D}"/>
          </ac:picMkLst>
        </pc:picChg>
        <pc:picChg chg="add mod">
          <ac:chgData name="Rohini Achal" userId="798a0084-cb09-447d-8157-df5b2f2353ba" providerId="ADAL" clId="{361DD473-96D7-4DB7-B187-4E07C295CFF8}" dt="2023-08-17T22:10:46.158" v="4097" actId="1038"/>
          <ac:picMkLst>
            <pc:docMk/>
            <pc:sldMk cId="333573027" sldId="291"/>
            <ac:picMk id="11" creationId="{8C2F53FB-3639-0E48-1767-74C1AFA9B1AD}"/>
          </ac:picMkLst>
        </pc:picChg>
        <pc:picChg chg="add del mod">
          <ac:chgData name="Rohini Achal" userId="798a0084-cb09-447d-8157-df5b2f2353ba" providerId="ADAL" clId="{361DD473-96D7-4DB7-B187-4E07C295CFF8}" dt="2023-08-17T22:09:15.070" v="4031" actId="478"/>
          <ac:picMkLst>
            <pc:docMk/>
            <pc:sldMk cId="333573027" sldId="291"/>
            <ac:picMk id="6146" creationId="{2D661023-6B58-A8D0-0025-9B9B7F93670A}"/>
          </ac:picMkLst>
        </pc:picChg>
      </pc:sldChg>
      <pc:sldChg chg="add del">
        <pc:chgData name="Rohini Achal" userId="798a0084-cb09-447d-8157-df5b2f2353ba" providerId="ADAL" clId="{361DD473-96D7-4DB7-B187-4E07C295CFF8}" dt="2023-08-15T23:55:54.345" v="645" actId="47"/>
        <pc:sldMkLst>
          <pc:docMk/>
          <pc:sldMk cId="0" sldId="292"/>
        </pc:sldMkLst>
      </pc:sldChg>
      <pc:sldChg chg="addSp delSp modSp new mod">
        <pc:chgData name="Rohini Achal" userId="798a0084-cb09-447d-8157-df5b2f2353ba" providerId="ADAL" clId="{361DD473-96D7-4DB7-B187-4E07C295CFF8}" dt="2023-08-17T21:43:01.453" v="3831"/>
        <pc:sldMkLst>
          <pc:docMk/>
          <pc:sldMk cId="3832602315" sldId="292"/>
        </pc:sldMkLst>
        <pc:spChg chg="mod">
          <ac:chgData name="Rohini Achal" userId="798a0084-cb09-447d-8157-df5b2f2353ba" providerId="ADAL" clId="{361DD473-96D7-4DB7-B187-4E07C295CFF8}" dt="2023-08-17T21:43:00.623" v="3829" actId="114"/>
          <ac:spMkLst>
            <pc:docMk/>
            <pc:sldMk cId="3832602315" sldId="292"/>
            <ac:spMk id="2" creationId="{5B7F0E3A-8FDB-6C20-4A8C-81ACDC2DE335}"/>
          </ac:spMkLst>
        </pc:spChg>
        <pc:spChg chg="add del mod">
          <ac:chgData name="Rohini Achal" userId="798a0084-cb09-447d-8157-df5b2f2353ba" providerId="ADAL" clId="{361DD473-96D7-4DB7-B187-4E07C295CFF8}" dt="2023-08-17T21:43:01.453" v="3831"/>
          <ac:spMkLst>
            <pc:docMk/>
            <pc:sldMk cId="3832602315" sldId="292"/>
            <ac:spMk id="9" creationId="{0BBF9BF9-F4D2-585C-9E5A-6A56200ADD2B}"/>
          </ac:spMkLst>
        </pc:spChg>
        <pc:picChg chg="add mod">
          <ac:chgData name="Rohini Achal" userId="798a0084-cb09-447d-8157-df5b2f2353ba" providerId="ADAL" clId="{361DD473-96D7-4DB7-B187-4E07C295CFF8}" dt="2023-08-17T21:42:08.353" v="3802" actId="1037"/>
          <ac:picMkLst>
            <pc:docMk/>
            <pc:sldMk cId="3832602315" sldId="292"/>
            <ac:picMk id="4" creationId="{0F7892A8-0B64-18DD-E088-44C4CBA457B8}"/>
          </ac:picMkLst>
        </pc:picChg>
        <pc:picChg chg="add mod">
          <ac:chgData name="Rohini Achal" userId="798a0084-cb09-447d-8157-df5b2f2353ba" providerId="ADAL" clId="{361DD473-96D7-4DB7-B187-4E07C295CFF8}" dt="2023-08-17T21:42:10.286" v="3807" actId="1037"/>
          <ac:picMkLst>
            <pc:docMk/>
            <pc:sldMk cId="3832602315" sldId="292"/>
            <ac:picMk id="6" creationId="{B606B910-17A5-E5EE-609B-34F7666BC51E}"/>
          </ac:picMkLst>
        </pc:picChg>
        <pc:picChg chg="add mod">
          <ac:chgData name="Rohini Achal" userId="798a0084-cb09-447d-8157-df5b2f2353ba" providerId="ADAL" clId="{361DD473-96D7-4DB7-B187-4E07C295CFF8}" dt="2023-08-17T21:42:34.623" v="3810" actId="14100"/>
          <ac:picMkLst>
            <pc:docMk/>
            <pc:sldMk cId="3832602315" sldId="292"/>
            <ac:picMk id="8" creationId="{FC01BD79-4969-C9D7-BF27-3F70A536382C}"/>
          </ac:picMkLst>
        </pc:picChg>
      </pc:sldChg>
      <pc:sldChg chg="add del">
        <pc:chgData name="Rohini Achal" userId="798a0084-cb09-447d-8157-df5b2f2353ba" providerId="ADAL" clId="{361DD473-96D7-4DB7-B187-4E07C295CFF8}" dt="2023-08-15T23:55:55.085" v="646" actId="47"/>
        <pc:sldMkLst>
          <pc:docMk/>
          <pc:sldMk cId="0" sldId="293"/>
        </pc:sldMkLst>
      </pc:sldChg>
      <pc:sldChg chg="add del">
        <pc:chgData name="Rohini Achal" userId="798a0084-cb09-447d-8157-df5b2f2353ba" providerId="ADAL" clId="{361DD473-96D7-4DB7-B187-4E07C295CFF8}" dt="2023-08-15T23:55:55.729" v="647" actId="47"/>
        <pc:sldMkLst>
          <pc:docMk/>
          <pc:sldMk cId="0" sldId="294"/>
        </pc:sldMkLst>
      </pc:sldChg>
      <pc:sldChg chg="add del">
        <pc:chgData name="Rohini Achal" userId="798a0084-cb09-447d-8157-df5b2f2353ba" providerId="ADAL" clId="{361DD473-96D7-4DB7-B187-4E07C295CFF8}" dt="2023-08-15T23:55:56.467" v="648" actId="47"/>
        <pc:sldMkLst>
          <pc:docMk/>
          <pc:sldMk cId="0" sldId="295"/>
        </pc:sldMkLst>
      </pc:sldChg>
      <pc:sldChg chg="add del">
        <pc:chgData name="Rohini Achal" userId="798a0084-cb09-447d-8157-df5b2f2353ba" providerId="ADAL" clId="{361DD473-96D7-4DB7-B187-4E07C295CFF8}" dt="2023-08-15T23:55:57.064" v="649" actId="47"/>
        <pc:sldMkLst>
          <pc:docMk/>
          <pc:sldMk cId="0" sldId="296"/>
        </pc:sldMkLst>
      </pc:sldChg>
      <pc:sldChg chg="add del">
        <pc:chgData name="Rohini Achal" userId="798a0084-cb09-447d-8157-df5b2f2353ba" providerId="ADAL" clId="{361DD473-96D7-4DB7-B187-4E07C295CFF8}" dt="2023-08-15T23:55:57.929" v="650" actId="47"/>
        <pc:sldMkLst>
          <pc:docMk/>
          <pc:sldMk cId="0" sldId="297"/>
        </pc:sldMkLst>
      </pc:sldChg>
      <pc:sldChg chg="del">
        <pc:chgData name="Rohini Achal" userId="798a0084-cb09-447d-8157-df5b2f2353ba" providerId="ADAL" clId="{361DD473-96D7-4DB7-B187-4E07C295CFF8}" dt="2023-08-15T23:55:59.282" v="651" actId="47"/>
        <pc:sldMkLst>
          <pc:docMk/>
          <pc:sldMk cId="0" sldId="298"/>
        </pc:sldMkLst>
      </pc:sldChg>
      <pc:sldChg chg="del">
        <pc:chgData name="Rohini Achal" userId="798a0084-cb09-447d-8157-df5b2f2353ba" providerId="ADAL" clId="{361DD473-96D7-4DB7-B187-4E07C295CFF8}" dt="2023-08-15T23:56:00.461" v="652" actId="47"/>
        <pc:sldMkLst>
          <pc:docMk/>
          <pc:sldMk cId="0" sldId="299"/>
        </pc:sldMkLst>
      </pc:sldChg>
      <pc:sldChg chg="del">
        <pc:chgData name="Rohini Achal" userId="798a0084-cb09-447d-8157-df5b2f2353ba" providerId="ADAL" clId="{361DD473-96D7-4DB7-B187-4E07C295CFF8}" dt="2023-08-15T23:56:00.996" v="653" actId="47"/>
        <pc:sldMkLst>
          <pc:docMk/>
          <pc:sldMk cId="0" sldId="300"/>
        </pc:sldMkLst>
      </pc:sldChg>
      <pc:sldChg chg="del">
        <pc:chgData name="Rohini Achal" userId="798a0084-cb09-447d-8157-df5b2f2353ba" providerId="ADAL" clId="{361DD473-96D7-4DB7-B187-4E07C295CFF8}" dt="2023-08-15T23:56:01.578" v="654" actId="47"/>
        <pc:sldMkLst>
          <pc:docMk/>
          <pc:sldMk cId="0" sldId="301"/>
        </pc:sldMkLst>
      </pc:sldChg>
      <pc:sldChg chg="del">
        <pc:chgData name="Rohini Achal" userId="798a0084-cb09-447d-8157-df5b2f2353ba" providerId="ADAL" clId="{361DD473-96D7-4DB7-B187-4E07C295CFF8}" dt="2023-08-15T23:56:02.128" v="655" actId="47"/>
        <pc:sldMkLst>
          <pc:docMk/>
          <pc:sldMk cId="0" sldId="302"/>
        </pc:sldMkLst>
      </pc:sldChg>
      <pc:sldChg chg="del">
        <pc:chgData name="Rohini Achal" userId="798a0084-cb09-447d-8157-df5b2f2353ba" providerId="ADAL" clId="{361DD473-96D7-4DB7-B187-4E07C295CFF8}" dt="2023-08-15T23:56:02.742" v="656" actId="47"/>
        <pc:sldMkLst>
          <pc:docMk/>
          <pc:sldMk cId="0" sldId="303"/>
        </pc:sldMkLst>
      </pc:sldChg>
      <pc:sldChg chg="del">
        <pc:chgData name="Rohini Achal" userId="798a0084-cb09-447d-8157-df5b2f2353ba" providerId="ADAL" clId="{361DD473-96D7-4DB7-B187-4E07C295CFF8}" dt="2023-08-15T23:56:03.329" v="657" actId="47"/>
        <pc:sldMkLst>
          <pc:docMk/>
          <pc:sldMk cId="0" sldId="304"/>
        </pc:sldMkLst>
      </pc:sldChg>
      <pc:sldChg chg="del">
        <pc:chgData name="Rohini Achal" userId="798a0084-cb09-447d-8157-df5b2f2353ba" providerId="ADAL" clId="{361DD473-96D7-4DB7-B187-4E07C295CFF8}" dt="2023-08-15T23:56:03.921" v="658" actId="47"/>
        <pc:sldMkLst>
          <pc:docMk/>
          <pc:sldMk cId="0" sldId="305"/>
        </pc:sldMkLst>
      </pc:sldChg>
      <pc:sldChg chg="del">
        <pc:chgData name="Rohini Achal" userId="798a0084-cb09-447d-8157-df5b2f2353ba" providerId="ADAL" clId="{361DD473-96D7-4DB7-B187-4E07C295CFF8}" dt="2023-08-15T23:56:04.535" v="659" actId="47"/>
        <pc:sldMkLst>
          <pc:docMk/>
          <pc:sldMk cId="0" sldId="306"/>
        </pc:sldMkLst>
      </pc:sldChg>
      <pc:sldChg chg="del">
        <pc:chgData name="Rohini Achal" userId="798a0084-cb09-447d-8157-df5b2f2353ba" providerId="ADAL" clId="{361DD473-96D7-4DB7-B187-4E07C295CFF8}" dt="2023-08-15T23:56:05.199" v="660" actId="47"/>
        <pc:sldMkLst>
          <pc:docMk/>
          <pc:sldMk cId="0" sldId="307"/>
        </pc:sldMkLst>
      </pc:sldChg>
      <pc:sldChg chg="del">
        <pc:chgData name="Rohini Achal" userId="798a0084-cb09-447d-8157-df5b2f2353ba" providerId="ADAL" clId="{361DD473-96D7-4DB7-B187-4E07C295CFF8}" dt="2023-08-15T23:56:05.797" v="661" actId="47"/>
        <pc:sldMkLst>
          <pc:docMk/>
          <pc:sldMk cId="0" sldId="308"/>
        </pc:sldMkLst>
      </pc:sldChg>
      <pc:sldChg chg="del">
        <pc:chgData name="Rohini Achal" userId="798a0084-cb09-447d-8157-df5b2f2353ba" providerId="ADAL" clId="{361DD473-96D7-4DB7-B187-4E07C295CFF8}" dt="2023-08-15T23:56:06.411" v="662" actId="47"/>
        <pc:sldMkLst>
          <pc:docMk/>
          <pc:sldMk cId="0" sldId="309"/>
        </pc:sldMkLst>
      </pc:sldChg>
      <pc:sldChg chg="del">
        <pc:chgData name="Rohini Achal" userId="798a0084-cb09-447d-8157-df5b2f2353ba" providerId="ADAL" clId="{361DD473-96D7-4DB7-B187-4E07C295CFF8}" dt="2023-08-15T23:56:06.963" v="663" actId="47"/>
        <pc:sldMkLst>
          <pc:docMk/>
          <pc:sldMk cId="0" sldId="310"/>
        </pc:sldMkLst>
      </pc:sldChg>
      <pc:sldChg chg="del">
        <pc:chgData name="Rohini Achal" userId="798a0084-cb09-447d-8157-df5b2f2353ba" providerId="ADAL" clId="{361DD473-96D7-4DB7-B187-4E07C295CFF8}" dt="2023-08-15T23:56:08.348" v="664" actId="47"/>
        <pc:sldMkLst>
          <pc:docMk/>
          <pc:sldMk cId="0" sldId="311"/>
        </pc:sldMkLst>
      </pc:sldChg>
      <pc:sldMasterChg chg="addSldLayout delSldLayout">
        <pc:chgData name="Rohini Achal" userId="798a0084-cb09-447d-8157-df5b2f2353ba" providerId="ADAL" clId="{361DD473-96D7-4DB7-B187-4E07C295CFF8}" dt="2023-08-15T23:55:55.085" v="646" actId="47"/>
        <pc:sldMasterMkLst>
          <pc:docMk/>
          <pc:sldMasterMk cId="0" sldId="2147483681"/>
        </pc:sldMasterMkLst>
        <pc:sldLayoutChg chg="add del">
          <pc:chgData name="Rohini Achal" userId="798a0084-cb09-447d-8157-df5b2f2353ba" providerId="ADAL" clId="{361DD473-96D7-4DB7-B187-4E07C295CFF8}" dt="2023-08-15T23:55:55.085" v="646" actId="47"/>
          <pc:sldLayoutMkLst>
            <pc:docMk/>
            <pc:sldMasterMk cId="0" sldId="2147483681"/>
            <pc:sldLayoutMk cId="0" sldId="2147483650"/>
          </pc:sldLayoutMkLst>
        </pc:sldLayoutChg>
        <pc:sldLayoutChg chg="add">
          <pc:chgData name="Rohini Achal" userId="798a0084-cb09-447d-8157-df5b2f2353ba" providerId="ADAL" clId="{361DD473-96D7-4DB7-B187-4E07C295CFF8}" dt="2023-08-15T23:50:12.923" v="61" actId="2696"/>
          <pc:sldLayoutMkLst>
            <pc:docMk/>
            <pc:sldMasterMk cId="0" sldId="2147483681"/>
            <pc:sldLayoutMk cId="0" sldId="2147483653"/>
          </pc:sldLayoutMkLst>
        </pc:sldLayoutChg>
        <pc:sldLayoutChg chg="add del">
          <pc:chgData name="Rohini Achal" userId="798a0084-cb09-447d-8157-df5b2f2353ba" providerId="ADAL" clId="{361DD473-96D7-4DB7-B187-4E07C295CFF8}" dt="2023-08-15T23:53:10.433" v="632" actId="47"/>
          <pc:sldLayoutMkLst>
            <pc:docMk/>
            <pc:sldMasterMk cId="0" sldId="2147483681"/>
            <pc:sldLayoutMk cId="0" sldId="2147483657"/>
          </pc:sldLayoutMkLst>
        </pc:sldLayoutChg>
        <pc:sldLayoutChg chg="add del">
          <pc:chgData name="Rohini Achal" userId="798a0084-cb09-447d-8157-df5b2f2353ba" providerId="ADAL" clId="{361DD473-96D7-4DB7-B187-4E07C295CFF8}" dt="2023-08-15T23:53:09.536" v="631" actId="47"/>
          <pc:sldLayoutMkLst>
            <pc:docMk/>
            <pc:sldMasterMk cId="0" sldId="2147483681"/>
            <pc:sldLayoutMk cId="0" sldId="2147483660"/>
          </pc:sldLayoutMkLst>
        </pc:sldLayoutChg>
        <pc:sldLayoutChg chg="add del">
          <pc:chgData name="Rohini Achal" userId="798a0084-cb09-447d-8157-df5b2f2353ba" providerId="ADAL" clId="{361DD473-96D7-4DB7-B187-4E07C295CFF8}" dt="2023-08-15T23:52:03.828" v="431" actId="47"/>
          <pc:sldLayoutMkLst>
            <pc:docMk/>
            <pc:sldMasterMk cId="0" sldId="2147483681"/>
            <pc:sldLayoutMk cId="0" sldId="2147483669"/>
          </pc:sldLayoutMkLst>
        </pc:sldLayoutChg>
        <pc:sldLayoutChg chg="add del">
          <pc:chgData name="Rohini Achal" userId="798a0084-cb09-447d-8157-df5b2f2353ba" providerId="ADAL" clId="{361DD473-96D7-4DB7-B187-4E07C295CFF8}" dt="2023-08-15T23:50:23.346" v="65" actId="47"/>
          <pc:sldLayoutMkLst>
            <pc:docMk/>
            <pc:sldMasterMk cId="0" sldId="2147483681"/>
            <pc:sldLayoutMk cId="0" sldId="2147483672"/>
          </pc:sldLayoutMkLst>
        </pc:sldLayoutChg>
        <pc:sldLayoutChg chg="add del">
          <pc:chgData name="Rohini Achal" userId="798a0084-cb09-447d-8157-df5b2f2353ba" providerId="ADAL" clId="{361DD473-96D7-4DB7-B187-4E07C295CFF8}" dt="2023-08-15T23:50:24.400" v="66" actId="47"/>
          <pc:sldLayoutMkLst>
            <pc:docMk/>
            <pc:sldMasterMk cId="0" sldId="2147483681"/>
            <pc:sldLayoutMk cId="0" sldId="2147483674"/>
          </pc:sldLayoutMkLst>
        </pc:sldLayoutChg>
      </pc:sldMasterChg>
      <pc:sldMasterChg chg="del delSldLayout">
        <pc:chgData name="Rohini Achal" userId="798a0084-cb09-447d-8157-df5b2f2353ba" providerId="ADAL" clId="{361DD473-96D7-4DB7-B187-4E07C295CFF8}" dt="2023-08-15T23:56:08.348" v="664" actId="47"/>
        <pc:sldMasterMkLst>
          <pc:docMk/>
          <pc:sldMasterMk cId="0" sldId="2147483682"/>
        </pc:sldMasterMkLst>
        <pc:sldLayoutChg chg="del">
          <pc:chgData name="Rohini Achal" userId="798a0084-cb09-447d-8157-df5b2f2353ba" providerId="ADAL" clId="{361DD473-96D7-4DB7-B187-4E07C295CFF8}" dt="2023-08-15T23:56:08.348" v="664" actId="47"/>
          <pc:sldLayoutMkLst>
            <pc:docMk/>
            <pc:sldMasterMk cId="0" sldId="2147483682"/>
            <pc:sldLayoutMk cId="0" sldId="2147483679"/>
          </pc:sldLayoutMkLst>
        </pc:sldLayoutChg>
        <pc:sldLayoutChg chg="del">
          <pc:chgData name="Rohini Achal" userId="798a0084-cb09-447d-8157-df5b2f2353ba" providerId="ADAL" clId="{361DD473-96D7-4DB7-B187-4E07C295CFF8}" dt="2023-08-15T23:56:06.963" v="663" actId="47"/>
          <pc:sldLayoutMkLst>
            <pc:docMk/>
            <pc:sldMasterMk cId="0" sldId="2147483682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1548c5e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1548c5e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Got into public health because of the systems approach to population health, interdisciplinary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Got into public policy because I had an interest in policy to begin with but wasn’t ready to dive headfirst into political science or something super intensely related to being a politician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Declared it as my minor during my second year after my intro class because it was so interesting and felt really relevant to public health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Interests are: long-term care, education equity, reproductive health/justice, and environmental/climate justice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 chose EarthLab: 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To expand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my knowledge of environmental equity and justice issues as well as justice-based climate solutions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To learn new skills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related to the workplace and the climate justice sector from and with peers</a:t>
            </a:r>
          </a:p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Work Sans" pitchFamily="2" charset="0"/>
            </a:endParaRPr>
          </a:p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b="0" dirty="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History: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2014: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Established as a group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Official funding from REI &amp; launched under UW EarthLab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Grown to 360+ researchers, practitioners, policymakers, etc.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Still growing + seeking outside help w/ interns!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Activities: 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a space for researchers to communicate with others about findings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Dissemination of the findings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Lunchtime talk series, dinners with communities, annual conference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Researcher to researcher w/ practitioner level</a:t>
            </a:r>
          </a:p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Goals: </a:t>
            </a:r>
            <a:endParaRPr lang="en-US" b="0" i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understand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connections between nature contact and human health and wellbeing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translate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understanding into different programs, practices, policies and the design of healthcare, educational, and community settings that benefit all people and nature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had an aim and a goal for both the internship and for my personal growth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07fa06c2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07fa06c2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the steps that we went through to create our project. Step 1 and 2 took about five weeks (~1/2 the internship), and interviews took about 3 weeks. Writing then took about 1-2 weeks when we brought everything together and created a final report of the N&amp;H group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addition to the main project that Amy and I completed together, I had two other projects that were more reflection based. There is this reflective presentation and then I additionally wrote a blog which will be published on the EarthLab website soon. The blog was about 9 learnings I learned in 9 weeks over my EarthLab internship. Special shoutout to Allie Long who helped me polish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507fa06c21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507fa06c21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are my reflections for this internship experience; I tried to break it up into three different categories/tiers of this internship, which was cohort-based learning, the actual internship site, and career</a:t>
            </a:r>
            <a:r>
              <a:rPr lang="en-US"/>
              <a:t>/professional development.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1825" y="2152323"/>
            <a:ext cx="3961876" cy="250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8898" y="1773100"/>
            <a:ext cx="3512602" cy="2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36700" y="701600"/>
            <a:ext cx="5670600" cy="17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736700" y="2512175"/>
            <a:ext cx="5670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288" y="3577750"/>
            <a:ext cx="10486574" cy="33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3180020" y="4989208"/>
            <a:ext cx="8478" cy="8547"/>
          </a:xfrm>
          <a:custGeom>
            <a:avLst/>
            <a:gdLst/>
            <a:ahLst/>
            <a:cxnLst/>
            <a:rect l="l" t="t" r="r" b="b"/>
            <a:pathLst>
              <a:path w="246" h="248" extrusionOk="0">
                <a:moveTo>
                  <a:pt x="122" y="0"/>
                </a:moveTo>
                <a:cubicBezTo>
                  <a:pt x="91" y="0"/>
                  <a:pt x="59" y="14"/>
                  <a:pt x="35" y="37"/>
                </a:cubicBezTo>
                <a:cubicBezTo>
                  <a:pt x="12" y="60"/>
                  <a:pt x="1" y="91"/>
                  <a:pt x="1" y="124"/>
                </a:cubicBezTo>
                <a:cubicBezTo>
                  <a:pt x="1" y="157"/>
                  <a:pt x="12" y="187"/>
                  <a:pt x="35" y="211"/>
                </a:cubicBezTo>
                <a:cubicBezTo>
                  <a:pt x="59" y="234"/>
                  <a:pt x="91" y="247"/>
                  <a:pt x="122" y="247"/>
                </a:cubicBezTo>
                <a:cubicBezTo>
                  <a:pt x="155" y="247"/>
                  <a:pt x="186" y="234"/>
                  <a:pt x="209" y="211"/>
                </a:cubicBezTo>
                <a:cubicBezTo>
                  <a:pt x="232" y="187"/>
                  <a:pt x="246" y="157"/>
                  <a:pt x="246" y="124"/>
                </a:cubicBezTo>
                <a:cubicBezTo>
                  <a:pt x="246" y="91"/>
                  <a:pt x="232" y="60"/>
                  <a:pt x="209" y="37"/>
                </a:cubicBezTo>
                <a:cubicBezTo>
                  <a:pt x="186" y="14"/>
                  <a:pt x="155" y="0"/>
                  <a:pt x="1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21650" y="3627743"/>
            <a:ext cx="7099" cy="7099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1"/>
                </a:moveTo>
                <a:cubicBezTo>
                  <a:pt x="76" y="1"/>
                  <a:pt x="49" y="12"/>
                  <a:pt x="30" y="32"/>
                </a:cubicBezTo>
                <a:cubicBezTo>
                  <a:pt x="12" y="51"/>
                  <a:pt x="1" y="76"/>
                  <a:pt x="1" y="103"/>
                </a:cubicBezTo>
                <a:cubicBezTo>
                  <a:pt x="1" y="130"/>
                  <a:pt x="12" y="157"/>
                  <a:pt x="30" y="177"/>
                </a:cubicBezTo>
                <a:cubicBezTo>
                  <a:pt x="49" y="196"/>
                  <a:pt x="76" y="205"/>
                  <a:pt x="103" y="205"/>
                </a:cubicBezTo>
                <a:cubicBezTo>
                  <a:pt x="130" y="205"/>
                  <a:pt x="157" y="196"/>
                  <a:pt x="175" y="177"/>
                </a:cubicBezTo>
                <a:cubicBezTo>
                  <a:pt x="194" y="157"/>
                  <a:pt x="205" y="130"/>
                  <a:pt x="205" y="103"/>
                </a:cubicBezTo>
                <a:cubicBezTo>
                  <a:pt x="205" y="76"/>
                  <a:pt x="194" y="51"/>
                  <a:pt x="175" y="32"/>
                </a:cubicBezTo>
                <a:cubicBezTo>
                  <a:pt x="157" y="12"/>
                  <a:pt x="130" y="1"/>
                  <a:pt x="1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25717" y="4774312"/>
            <a:ext cx="7099" cy="7099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1"/>
                </a:moveTo>
                <a:cubicBezTo>
                  <a:pt x="76" y="1"/>
                  <a:pt x="49" y="12"/>
                  <a:pt x="30" y="32"/>
                </a:cubicBezTo>
                <a:cubicBezTo>
                  <a:pt x="10" y="49"/>
                  <a:pt x="1" y="76"/>
                  <a:pt x="1" y="103"/>
                </a:cubicBezTo>
                <a:cubicBezTo>
                  <a:pt x="1" y="130"/>
                  <a:pt x="10" y="157"/>
                  <a:pt x="30" y="176"/>
                </a:cubicBezTo>
                <a:cubicBezTo>
                  <a:pt x="49" y="194"/>
                  <a:pt x="76" y="205"/>
                  <a:pt x="103" y="205"/>
                </a:cubicBezTo>
                <a:cubicBezTo>
                  <a:pt x="130" y="205"/>
                  <a:pt x="155" y="194"/>
                  <a:pt x="174" y="176"/>
                </a:cubicBezTo>
                <a:cubicBezTo>
                  <a:pt x="194" y="157"/>
                  <a:pt x="205" y="130"/>
                  <a:pt x="205" y="103"/>
                </a:cubicBezTo>
                <a:cubicBezTo>
                  <a:pt x="205" y="76"/>
                  <a:pt x="194" y="49"/>
                  <a:pt x="174" y="32"/>
                </a:cubicBezTo>
                <a:cubicBezTo>
                  <a:pt x="155" y="12"/>
                  <a:pt x="130" y="1"/>
                  <a:pt x="1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1775" y="2252650"/>
            <a:ext cx="1647439" cy="4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53" y="2974704"/>
            <a:ext cx="989900" cy="22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89698" y="3290488"/>
            <a:ext cx="1867642" cy="340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3014" y="3354501"/>
            <a:ext cx="787436" cy="175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21350" y="2754949"/>
            <a:ext cx="3212908" cy="13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9950" y="2754950"/>
            <a:ext cx="4198262" cy="175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347950" y="539500"/>
            <a:ext cx="4448100" cy="1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"/>
          </p:nvPr>
        </p:nvSpPr>
        <p:spPr>
          <a:xfrm>
            <a:off x="2347950" y="17059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2099050" y="366962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200" b="1" u="sng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67600" y="3908787"/>
            <a:ext cx="6041001" cy="195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6549" y="4233425"/>
            <a:ext cx="2269491" cy="15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2813" y="4083700"/>
            <a:ext cx="1934111" cy="15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2748" y="4034550"/>
            <a:ext cx="5194772" cy="17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24061" y="3327718"/>
            <a:ext cx="5903677" cy="194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0089">
            <a:off x="3424888" y="4311423"/>
            <a:ext cx="3628125" cy="96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83351" y="3577727"/>
            <a:ext cx="5766001" cy="289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5324" y="3577727"/>
            <a:ext cx="5766001" cy="289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2225" y="4216475"/>
            <a:ext cx="4362276" cy="121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50" y="4283944"/>
            <a:ext cx="4051850" cy="10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9425" y="1347825"/>
            <a:ext cx="3673748" cy="332575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20000" y="13478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0775" y="3687476"/>
            <a:ext cx="10210652" cy="32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704300" y="539500"/>
            <a:ext cx="5735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1588" y="2034625"/>
            <a:ext cx="4240824" cy="18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075" y="2931850"/>
            <a:ext cx="10732375" cy="38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5660" y="2097875"/>
            <a:ext cx="1172539" cy="2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627" y="2610251"/>
            <a:ext cx="797226" cy="16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300" y="2195600"/>
            <a:ext cx="1109009" cy="2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755" y="2975551"/>
            <a:ext cx="614003" cy="148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602" y="3101274"/>
            <a:ext cx="290666" cy="70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252" y="3161512"/>
            <a:ext cx="290666" cy="70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326" y="3308041"/>
            <a:ext cx="169176" cy="4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024475" y="463050"/>
            <a:ext cx="30114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5024475" y="1526550"/>
            <a:ext cx="30114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6926" y="1752287"/>
            <a:ext cx="3620823" cy="163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5091817" y="2649174"/>
            <a:ext cx="2335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2"/>
          </p:nvPr>
        </p:nvSpPr>
        <p:spPr>
          <a:xfrm>
            <a:off x="1716663" y="2649174"/>
            <a:ext cx="2335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1716663" y="2161550"/>
            <a:ext cx="2335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4"/>
          </p:nvPr>
        </p:nvSpPr>
        <p:spPr>
          <a:xfrm>
            <a:off x="5091820" y="2161550"/>
            <a:ext cx="2335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9162" y="3867325"/>
            <a:ext cx="9962327" cy="36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1"/>
          </p:nvPr>
        </p:nvSpPr>
        <p:spPr>
          <a:xfrm>
            <a:off x="4063548" y="1272750"/>
            <a:ext cx="3141000" cy="23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2"/>
          </p:nvPr>
        </p:nvSpPr>
        <p:spPr>
          <a:xfrm>
            <a:off x="713225" y="1272750"/>
            <a:ext cx="3141000" cy="23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54754">
            <a:off x="7687930" y="-883224"/>
            <a:ext cx="1820938" cy="69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351" y="3776548"/>
            <a:ext cx="5036001" cy="16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3675" y="3842574"/>
            <a:ext cx="5568000" cy="18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6975" y="3616792"/>
            <a:ext cx="2531999" cy="197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00388" y="4288550"/>
            <a:ext cx="6278799" cy="18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362037" y="4288550"/>
            <a:ext cx="6482350" cy="18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296" y="3522300"/>
            <a:ext cx="3543741" cy="20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rante"/>
              <a:buNone/>
              <a:defRPr sz="30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65" r:id="rId7"/>
    <p:sldLayoutId id="2147483666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mailto:rohinia@uw.edu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32.jp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ctrTitle"/>
          </p:nvPr>
        </p:nvSpPr>
        <p:spPr>
          <a:xfrm>
            <a:off x="1736700" y="701600"/>
            <a:ext cx="5670600" cy="1794300"/>
          </a:xfrm>
          <a:prstGeom prst="rect">
            <a:avLst/>
          </a:prstGeom>
        </p:spPr>
        <p:txBody>
          <a:bodyPr spcFirstLastPara="1" wrap="square" lIns="91425" tIns="91425" rIns="2437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Nature and Health Policy Internship</a:t>
            </a:r>
            <a:endParaRPr dirty="0"/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1"/>
          </p:nvPr>
        </p:nvSpPr>
        <p:spPr>
          <a:xfrm>
            <a:off x="1736700" y="2512175"/>
            <a:ext cx="5670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Rohini Achal</a:t>
            </a:r>
            <a:endParaRPr dirty="0"/>
          </a:p>
        </p:txBody>
      </p:sp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8898" y="114998"/>
            <a:ext cx="3034573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750" y="-358126"/>
            <a:ext cx="3655926" cy="16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A5DF9C3-DB65-151B-2BA7-5D229F2A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102">
            <a:off x="7467285" y="1298683"/>
            <a:ext cx="1235171" cy="7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74835-7652-CAA2-28F6-669DAD53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1" y="291643"/>
            <a:ext cx="1027159" cy="13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>
            <a:spLocks noGrp="1"/>
          </p:cNvSpPr>
          <p:nvPr>
            <p:ph type="title"/>
          </p:nvPr>
        </p:nvSpPr>
        <p:spPr>
          <a:xfrm>
            <a:off x="1704300" y="539500"/>
            <a:ext cx="5735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pic>
        <p:nvPicPr>
          <p:cNvPr id="482" name="Google Shape;482;p47"/>
          <p:cNvPicPr preferRelativeResize="0"/>
          <p:nvPr/>
        </p:nvPicPr>
        <p:blipFill rotWithShape="1">
          <a:blip r:embed="rId3">
            <a:alphaModFix/>
          </a:blip>
          <a:srcRect t="16953" b="10472"/>
          <a:stretch/>
        </p:blipFill>
        <p:spPr>
          <a:xfrm>
            <a:off x="6398175" y="1982550"/>
            <a:ext cx="3693348" cy="11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7"/>
          <p:cNvPicPr preferRelativeResize="0"/>
          <p:nvPr/>
        </p:nvPicPr>
        <p:blipFill rotWithShape="1">
          <a:blip r:embed="rId4">
            <a:alphaModFix/>
          </a:blip>
          <a:srcRect t="23283"/>
          <a:stretch/>
        </p:blipFill>
        <p:spPr>
          <a:xfrm>
            <a:off x="-2389775" y="914400"/>
            <a:ext cx="5295027" cy="16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2;p70">
            <a:extLst>
              <a:ext uri="{FF2B5EF4-FFF2-40B4-BE49-F238E27FC236}">
                <a16:creationId xmlns:a16="http://schemas.microsoft.com/office/drawing/2014/main" id="{7FF1AA63-9493-647F-912E-6152BC5F7C93}"/>
              </a:ext>
            </a:extLst>
          </p:cNvPr>
          <p:cNvSpPr txBox="1">
            <a:spLocks/>
          </p:cNvSpPr>
          <p:nvPr/>
        </p:nvSpPr>
        <p:spPr>
          <a:xfrm>
            <a:off x="2347950" y="1323296"/>
            <a:ext cx="4448100" cy="439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hlinkClick r:id="rId5"/>
              </a:rPr>
              <a:t>rohinia@uw.edu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BE3F01-DF88-1D72-3536-7D336987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68" flipH="1">
            <a:off x="7341785" y="3581950"/>
            <a:ext cx="523747" cy="15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C75B3DA-3AD5-27ED-2C17-860C7C4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207">
            <a:off x="6185207" y="4395837"/>
            <a:ext cx="970867" cy="4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70"/>
          <p:cNvSpPr txBox="1">
            <a:spLocks noGrp="1"/>
          </p:cNvSpPr>
          <p:nvPr>
            <p:ph type="title"/>
          </p:nvPr>
        </p:nvSpPr>
        <p:spPr>
          <a:xfrm>
            <a:off x="2326965" y="1652050"/>
            <a:ext cx="4448100" cy="1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023" name="Google Shape;1023;p70"/>
          <p:cNvSpPr txBox="1"/>
          <p:nvPr/>
        </p:nvSpPr>
        <p:spPr>
          <a:xfrm>
            <a:off x="2592487" y="3456874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Please keep this slide for attribution</a:t>
            </a:r>
            <a:endParaRPr sz="12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024" name="Google Shape;10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5991">
            <a:off x="7630949" y="-1119504"/>
            <a:ext cx="1798200" cy="690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11" y="-846688"/>
            <a:ext cx="1365375" cy="68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74425" y="1974035"/>
            <a:ext cx="4025052" cy="184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4651" y="263078"/>
            <a:ext cx="4354801" cy="1881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65A376-6BCB-54E1-243A-0A9C9A197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501" y="2025729"/>
            <a:ext cx="3011400" cy="276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88025" y="1326152"/>
            <a:ext cx="3620823" cy="327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1431758" y="463050"/>
            <a:ext cx="6604117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Intern</a:t>
            </a:r>
            <a:endParaRPr dirty="0"/>
          </a:p>
        </p:txBody>
      </p:sp>
      <p:pic>
        <p:nvPicPr>
          <p:cNvPr id="299" name="Google Shape;2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9950" y="3046588"/>
            <a:ext cx="9919401" cy="36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59825" y="-206601"/>
            <a:ext cx="3792625" cy="16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3547" y="1603000"/>
            <a:ext cx="2813507" cy="1638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8C8B59B-D579-D929-B9E5-9A47D5E17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628AE-2FC8-B8EB-0795-B5A6BE415EC0}"/>
              </a:ext>
            </a:extLst>
          </p:cNvPr>
          <p:cNvSpPr/>
          <p:nvPr/>
        </p:nvSpPr>
        <p:spPr>
          <a:xfrm>
            <a:off x="3749183" y="1526550"/>
            <a:ext cx="4344151" cy="3153900"/>
          </a:xfrm>
          <a:prstGeom prst="rect">
            <a:avLst/>
          </a:prstGeom>
          <a:solidFill>
            <a:srgbClr val="E2E9E5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848A431-D45D-257A-2243-37CD5F45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8425"/>
            <a:ext cx="3011400" cy="10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B8FACD7-4212-10C6-023C-A69CEC2A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93" y="1726769"/>
            <a:ext cx="2396814" cy="10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D7CB7-55D5-274D-7DA0-1D245ECEC492}"/>
              </a:ext>
            </a:extLst>
          </p:cNvPr>
          <p:cNvSpPr txBox="1"/>
          <p:nvPr/>
        </p:nvSpPr>
        <p:spPr>
          <a:xfrm>
            <a:off x="4013334" y="1803755"/>
            <a:ext cx="140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rante" panose="020B0604020202020204" charset="0"/>
              </a:rPr>
              <a:t>MAJOR: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D1F2B-6A6C-FA88-E87C-F460B2E4CFA6}"/>
              </a:ext>
            </a:extLst>
          </p:cNvPr>
          <p:cNvSpPr txBox="1"/>
          <p:nvPr/>
        </p:nvSpPr>
        <p:spPr>
          <a:xfrm>
            <a:off x="4052243" y="3397543"/>
            <a:ext cx="140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rante" panose="020B0604020202020204" charset="0"/>
              </a:rPr>
              <a:t>MINOR:</a:t>
            </a:r>
          </a:p>
        </p:txBody>
      </p:sp>
      <p:pic>
        <p:nvPicPr>
          <p:cNvPr id="3" name="Picture 2" descr="A person with long dark hair wearing a brown shirt&#10;&#10;Description automatically generated">
            <a:extLst>
              <a:ext uri="{FF2B5EF4-FFF2-40B4-BE49-F238E27FC236}">
                <a16:creationId xmlns:a16="http://schemas.microsoft.com/office/drawing/2014/main" id="{4A7E8753-692C-7E83-7E5A-4533C90B8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9194" y="1746432"/>
            <a:ext cx="1857547" cy="2600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Internship Site: Nature &amp; Health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99AE6-8D85-55DC-2750-0E036FC97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AFA86F-5F83-A512-4F26-A25FEE77B1E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F4116C-88BD-B43B-252A-92DA7CFB7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b="19520"/>
          <a:stretch/>
        </p:blipFill>
        <p:spPr bwMode="auto">
          <a:xfrm>
            <a:off x="720000" y="1185922"/>
            <a:ext cx="6974665" cy="24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ADD5AFF-4808-3E21-33E5-DFE72E90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4046682"/>
            <a:ext cx="4210157" cy="9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16F47BF-579C-C4E3-1368-D17A8BA7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3263890"/>
            <a:ext cx="1454604" cy="13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556C0DB-0F53-C8C4-7499-072AADB6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43" y="4341886"/>
            <a:ext cx="411305" cy="3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N&amp;H Final Project Overview</a:t>
            </a:r>
            <a:endParaRPr dirty="0"/>
          </a:p>
        </p:txBody>
      </p:sp>
      <p:sp>
        <p:nvSpPr>
          <p:cNvPr id="332" name="Google Shape;332;p43"/>
          <p:cNvSpPr txBox="1">
            <a:spLocks noGrp="1"/>
          </p:cNvSpPr>
          <p:nvPr>
            <p:ph type="subTitle" idx="1"/>
          </p:nvPr>
        </p:nvSpPr>
        <p:spPr>
          <a:xfrm>
            <a:off x="4752093" y="2704348"/>
            <a:ext cx="3014953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Internship: </a:t>
            </a:r>
            <a:r>
              <a:rPr lang="en" dirty="0"/>
              <a:t>Create an internal document for N&amp;H steering committee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Personal: </a:t>
            </a:r>
            <a:r>
              <a:rPr lang="en" dirty="0"/>
              <a:t>Grow my skills in policy synthesis, concise scientific communication</a:t>
            </a:r>
            <a:endParaRPr b="1" dirty="0"/>
          </a:p>
        </p:txBody>
      </p:sp>
      <p:sp>
        <p:nvSpPr>
          <p:cNvPr id="333" name="Google Shape;333;p43"/>
          <p:cNvSpPr txBox="1">
            <a:spLocks noGrp="1"/>
          </p:cNvSpPr>
          <p:nvPr>
            <p:ph type="subTitle" idx="2"/>
          </p:nvPr>
        </p:nvSpPr>
        <p:spPr>
          <a:xfrm>
            <a:off x="1037230" y="2649174"/>
            <a:ext cx="3299994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Internship: </a:t>
            </a:r>
            <a:r>
              <a:rPr lang="en" dirty="0"/>
              <a:t>Identify opportunities for N&amp;H to get involved in local and state policy initiatives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Peronal: </a:t>
            </a:r>
            <a:r>
              <a:rPr lang="en" dirty="0"/>
              <a:t>Grow my career experience and practice being in a professional environment</a:t>
            </a:r>
            <a:endParaRPr b="1" dirty="0"/>
          </a:p>
        </p:txBody>
      </p:sp>
      <p:sp>
        <p:nvSpPr>
          <p:cNvPr id="334" name="Google Shape;334;p43"/>
          <p:cNvSpPr txBox="1">
            <a:spLocks noGrp="1"/>
          </p:cNvSpPr>
          <p:nvPr>
            <p:ph type="subTitle" idx="3"/>
          </p:nvPr>
        </p:nvSpPr>
        <p:spPr>
          <a:xfrm>
            <a:off x="1716663" y="2161550"/>
            <a:ext cx="2335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</a:t>
            </a:r>
            <a:endParaRPr dirty="0"/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4"/>
          </p:nvPr>
        </p:nvSpPr>
        <p:spPr>
          <a:xfrm>
            <a:off x="5091820" y="2161550"/>
            <a:ext cx="2335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</a:t>
            </a:r>
            <a:endParaRPr dirty="0"/>
          </a:p>
        </p:txBody>
      </p:sp>
      <p:pic>
        <p:nvPicPr>
          <p:cNvPr id="336" name="Google Shape;3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910" y="2250182"/>
            <a:ext cx="3669868" cy="167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7945">
            <a:off x="-2150629" y="824001"/>
            <a:ext cx="3543742" cy="2064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554;p84">
            <a:extLst>
              <a:ext uri="{FF2B5EF4-FFF2-40B4-BE49-F238E27FC236}">
                <a16:creationId xmlns:a16="http://schemas.microsoft.com/office/drawing/2014/main" id="{44A6B5FE-AD41-DBBD-0A78-AFF48F86F151}"/>
              </a:ext>
            </a:extLst>
          </p:cNvPr>
          <p:cNvGrpSpPr/>
          <p:nvPr/>
        </p:nvGrpSpPr>
        <p:grpSpPr>
          <a:xfrm>
            <a:off x="2713123" y="1663495"/>
            <a:ext cx="342580" cy="339271"/>
            <a:chOff x="5049725" y="1435050"/>
            <a:chExt cx="486550" cy="481850"/>
          </a:xfrm>
        </p:grpSpPr>
        <p:sp>
          <p:nvSpPr>
            <p:cNvPr id="3" name="Google Shape;5555;p84">
              <a:extLst>
                <a:ext uri="{FF2B5EF4-FFF2-40B4-BE49-F238E27FC236}">
                  <a16:creationId xmlns:a16="http://schemas.microsoft.com/office/drawing/2014/main" id="{72CA99AC-01A9-0C09-516B-B70537F4DB53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5556;p84">
              <a:extLst>
                <a:ext uri="{FF2B5EF4-FFF2-40B4-BE49-F238E27FC236}">
                  <a16:creationId xmlns:a16="http://schemas.microsoft.com/office/drawing/2014/main" id="{5DBA5F9C-D113-8FBA-5EF0-AE41A67C7A34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5557;p84">
              <a:extLst>
                <a:ext uri="{FF2B5EF4-FFF2-40B4-BE49-F238E27FC236}">
                  <a16:creationId xmlns:a16="http://schemas.microsoft.com/office/drawing/2014/main" id="{C2F1C594-8277-6E17-2025-CD52F1FA5455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5558;p84">
              <a:extLst>
                <a:ext uri="{FF2B5EF4-FFF2-40B4-BE49-F238E27FC236}">
                  <a16:creationId xmlns:a16="http://schemas.microsoft.com/office/drawing/2014/main" id="{045C3A26-FD2F-AF39-BC03-30A21044254D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" name="Google Shape;7603;p88">
            <a:extLst>
              <a:ext uri="{FF2B5EF4-FFF2-40B4-BE49-F238E27FC236}">
                <a16:creationId xmlns:a16="http://schemas.microsoft.com/office/drawing/2014/main" id="{84B09174-7011-C911-FE1D-9E829FDCD05F}"/>
              </a:ext>
            </a:extLst>
          </p:cNvPr>
          <p:cNvGrpSpPr/>
          <p:nvPr/>
        </p:nvGrpSpPr>
        <p:grpSpPr>
          <a:xfrm>
            <a:off x="6082398" y="1685127"/>
            <a:ext cx="354341" cy="354341"/>
            <a:chOff x="-49027775" y="3183175"/>
            <a:chExt cx="299325" cy="299325"/>
          </a:xfrm>
        </p:grpSpPr>
        <p:sp>
          <p:nvSpPr>
            <p:cNvPr id="14" name="Google Shape;7604;p88">
              <a:extLst>
                <a:ext uri="{FF2B5EF4-FFF2-40B4-BE49-F238E27FC236}">
                  <a16:creationId xmlns:a16="http://schemas.microsoft.com/office/drawing/2014/main" id="{72A124CD-2762-5EDF-0DDE-192E66065C2B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05;p88">
              <a:extLst>
                <a:ext uri="{FF2B5EF4-FFF2-40B4-BE49-F238E27FC236}">
                  <a16:creationId xmlns:a16="http://schemas.microsoft.com/office/drawing/2014/main" id="{8DD7A0BD-08BB-FA2E-CFA4-CF0E4DF57705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06;p88">
              <a:extLst>
                <a:ext uri="{FF2B5EF4-FFF2-40B4-BE49-F238E27FC236}">
                  <a16:creationId xmlns:a16="http://schemas.microsoft.com/office/drawing/2014/main" id="{8A0265D4-A18D-CEFD-27C9-B575EF3C8C60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07;p88">
              <a:extLst>
                <a:ext uri="{FF2B5EF4-FFF2-40B4-BE49-F238E27FC236}">
                  <a16:creationId xmlns:a16="http://schemas.microsoft.com/office/drawing/2014/main" id="{466922C7-C89A-FE15-3C9A-84DE2E2B05FD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2" name="Picture 4">
            <a:extLst>
              <a:ext uri="{FF2B5EF4-FFF2-40B4-BE49-F238E27FC236}">
                <a16:creationId xmlns:a16="http://schemas.microsoft.com/office/drawing/2014/main" id="{640995B8-CBCE-E63E-5908-8F83B6E6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954" y="4013726"/>
            <a:ext cx="954091" cy="9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A8266DB-7930-049A-BD90-A4126DEF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2049">
            <a:off x="6623598" y="4258223"/>
            <a:ext cx="954092" cy="9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N&amp;H Final Project Steps</a:t>
            </a:r>
            <a:endParaRPr dirty="0"/>
          </a:p>
        </p:txBody>
      </p:sp>
      <p:sp>
        <p:nvSpPr>
          <p:cNvPr id="872" name="Google Shape;872;p64"/>
          <p:cNvSpPr txBox="1"/>
          <p:nvPr/>
        </p:nvSpPr>
        <p:spPr>
          <a:xfrm>
            <a:off x="720000" y="1702875"/>
            <a:ext cx="17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Literature Reviews</a:t>
            </a:r>
            <a:br>
              <a:rPr lang="en-US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Policy Research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3" name="Google Shape;873;p64"/>
          <p:cNvSpPr txBox="1"/>
          <p:nvPr/>
        </p:nvSpPr>
        <p:spPr>
          <a:xfrm>
            <a:off x="720000" y="12960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Research</a:t>
            </a:r>
            <a:endParaRPr sz="2200" dirty="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74" name="Google Shape;874;p64"/>
          <p:cNvSpPr txBox="1"/>
          <p:nvPr/>
        </p:nvSpPr>
        <p:spPr>
          <a:xfrm>
            <a:off x="2702940" y="1702875"/>
            <a:ext cx="17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Organization research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5" name="Google Shape;875;p64"/>
          <p:cNvSpPr txBox="1"/>
          <p:nvPr/>
        </p:nvSpPr>
        <p:spPr>
          <a:xfrm>
            <a:off x="2702953" y="1296076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Orgs</a:t>
            </a:r>
            <a:endParaRPr sz="2200" dirty="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76" name="Google Shape;876;p64"/>
          <p:cNvSpPr txBox="1"/>
          <p:nvPr/>
        </p:nvSpPr>
        <p:spPr>
          <a:xfrm>
            <a:off x="4690344" y="1702875"/>
            <a:ext cx="17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</a:t>
            </a:r>
            <a:r>
              <a:rPr lang="en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nterviewing 14 stakeholders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7" name="Google Shape;877;p64"/>
          <p:cNvSpPr txBox="1"/>
          <p:nvPr/>
        </p:nvSpPr>
        <p:spPr>
          <a:xfrm>
            <a:off x="4685905" y="12960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I</a:t>
            </a:r>
            <a:r>
              <a:rPr lang="en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nterviews</a:t>
            </a:r>
            <a:endParaRPr sz="2200" dirty="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78" name="Google Shape;878;p64"/>
          <p:cNvSpPr txBox="1"/>
          <p:nvPr/>
        </p:nvSpPr>
        <p:spPr>
          <a:xfrm>
            <a:off x="6668858" y="1702875"/>
            <a:ext cx="17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Writing the final report for N&amp;H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9" name="Google Shape;879;p64"/>
          <p:cNvSpPr txBox="1"/>
          <p:nvPr/>
        </p:nvSpPr>
        <p:spPr>
          <a:xfrm>
            <a:off x="6668858" y="12960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W</a:t>
            </a:r>
            <a:r>
              <a:rPr lang="en" sz="2200" dirty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riting</a:t>
            </a:r>
            <a:endParaRPr sz="2200" dirty="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80" name="Google Shape;880;p64"/>
          <p:cNvSpPr txBox="1"/>
          <p:nvPr/>
        </p:nvSpPr>
        <p:spPr>
          <a:xfrm>
            <a:off x="720000" y="37105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Step 1</a:t>
            </a:r>
            <a:endParaRPr sz="220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81" name="Google Shape;881;p64"/>
          <p:cNvSpPr txBox="1"/>
          <p:nvPr/>
        </p:nvSpPr>
        <p:spPr>
          <a:xfrm>
            <a:off x="2702940" y="37105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Step 2</a:t>
            </a:r>
            <a:endParaRPr sz="220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82" name="Google Shape;882;p64"/>
          <p:cNvSpPr txBox="1"/>
          <p:nvPr/>
        </p:nvSpPr>
        <p:spPr>
          <a:xfrm>
            <a:off x="4690344" y="37105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Step 3</a:t>
            </a:r>
            <a:endParaRPr sz="220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83" name="Google Shape;883;p64"/>
          <p:cNvSpPr txBox="1"/>
          <p:nvPr/>
        </p:nvSpPr>
        <p:spPr>
          <a:xfrm>
            <a:off x="6668858" y="3710575"/>
            <a:ext cx="1761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Step 4</a:t>
            </a:r>
            <a:endParaRPr sz="2200">
              <a:solidFill>
                <a:schemeClr val="dk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884" name="Google Shape;884;p64"/>
          <p:cNvSpPr/>
          <p:nvPr/>
        </p:nvSpPr>
        <p:spPr>
          <a:xfrm>
            <a:off x="1225800" y="2617925"/>
            <a:ext cx="7503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64"/>
          <p:cNvSpPr/>
          <p:nvPr/>
        </p:nvSpPr>
        <p:spPr>
          <a:xfrm>
            <a:off x="3208740" y="2617925"/>
            <a:ext cx="7503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64"/>
          <p:cNvSpPr/>
          <p:nvPr/>
        </p:nvSpPr>
        <p:spPr>
          <a:xfrm>
            <a:off x="5196144" y="2617925"/>
            <a:ext cx="7503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64"/>
          <p:cNvSpPr/>
          <p:nvPr/>
        </p:nvSpPr>
        <p:spPr>
          <a:xfrm>
            <a:off x="7174658" y="2617925"/>
            <a:ext cx="7503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8" name="Google Shape;888;p64"/>
          <p:cNvCxnSpPr>
            <a:stCxn id="872" idx="2"/>
            <a:endCxn id="884" idx="0"/>
          </p:cNvCxnSpPr>
          <p:nvPr/>
        </p:nvCxnSpPr>
        <p:spPr>
          <a:xfrm>
            <a:off x="1600950" y="227557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9" name="Google Shape;889;p64"/>
          <p:cNvCxnSpPr>
            <a:stCxn id="884" idx="4"/>
            <a:endCxn id="880" idx="0"/>
          </p:cNvCxnSpPr>
          <p:nvPr/>
        </p:nvCxnSpPr>
        <p:spPr>
          <a:xfrm>
            <a:off x="1600950" y="336822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64"/>
          <p:cNvCxnSpPr>
            <a:stCxn id="874" idx="2"/>
            <a:endCxn id="885" idx="0"/>
          </p:cNvCxnSpPr>
          <p:nvPr/>
        </p:nvCxnSpPr>
        <p:spPr>
          <a:xfrm>
            <a:off x="3583890" y="227557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1" name="Google Shape;891;p64"/>
          <p:cNvCxnSpPr>
            <a:stCxn id="885" idx="4"/>
            <a:endCxn id="881" idx="0"/>
          </p:cNvCxnSpPr>
          <p:nvPr/>
        </p:nvCxnSpPr>
        <p:spPr>
          <a:xfrm>
            <a:off x="3583890" y="336822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64"/>
          <p:cNvCxnSpPr>
            <a:stCxn id="876" idx="2"/>
            <a:endCxn id="886" idx="0"/>
          </p:cNvCxnSpPr>
          <p:nvPr/>
        </p:nvCxnSpPr>
        <p:spPr>
          <a:xfrm>
            <a:off x="5571294" y="227557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64"/>
          <p:cNvCxnSpPr>
            <a:stCxn id="886" idx="4"/>
            <a:endCxn id="882" idx="0"/>
          </p:cNvCxnSpPr>
          <p:nvPr/>
        </p:nvCxnSpPr>
        <p:spPr>
          <a:xfrm>
            <a:off x="5571294" y="336822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4" name="Google Shape;894;p64"/>
          <p:cNvCxnSpPr>
            <a:stCxn id="878" idx="2"/>
            <a:endCxn id="887" idx="0"/>
          </p:cNvCxnSpPr>
          <p:nvPr/>
        </p:nvCxnSpPr>
        <p:spPr>
          <a:xfrm>
            <a:off x="7549808" y="227557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5" name="Google Shape;895;p64"/>
          <p:cNvCxnSpPr>
            <a:stCxn id="887" idx="4"/>
            <a:endCxn id="883" idx="0"/>
          </p:cNvCxnSpPr>
          <p:nvPr/>
        </p:nvCxnSpPr>
        <p:spPr>
          <a:xfrm>
            <a:off x="7549808" y="3368225"/>
            <a:ext cx="0" cy="3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6" name="Google Shape;89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0902" flipH="1">
            <a:off x="-1610781" y="-451828"/>
            <a:ext cx="3669868" cy="1585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645;p84">
            <a:extLst>
              <a:ext uri="{FF2B5EF4-FFF2-40B4-BE49-F238E27FC236}">
                <a16:creationId xmlns:a16="http://schemas.microsoft.com/office/drawing/2014/main" id="{3EF2DBFA-8D41-28C7-E47C-A05A4B84649B}"/>
              </a:ext>
            </a:extLst>
          </p:cNvPr>
          <p:cNvGrpSpPr/>
          <p:nvPr/>
        </p:nvGrpSpPr>
        <p:grpSpPr>
          <a:xfrm>
            <a:off x="7380181" y="2853906"/>
            <a:ext cx="339253" cy="318042"/>
            <a:chOff x="5049725" y="2635825"/>
            <a:chExt cx="481825" cy="451700"/>
          </a:xfrm>
        </p:grpSpPr>
        <p:sp>
          <p:nvSpPr>
            <p:cNvPr id="3" name="Google Shape;5646;p84">
              <a:extLst>
                <a:ext uri="{FF2B5EF4-FFF2-40B4-BE49-F238E27FC236}">
                  <a16:creationId xmlns:a16="http://schemas.microsoft.com/office/drawing/2014/main" id="{AB642BE4-5048-E84F-9CB4-984F48CEEE04}"/>
                </a:ext>
              </a:extLst>
            </p:cNvPr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5647;p84">
              <a:extLst>
                <a:ext uri="{FF2B5EF4-FFF2-40B4-BE49-F238E27FC236}">
                  <a16:creationId xmlns:a16="http://schemas.microsoft.com/office/drawing/2014/main" id="{620DDF8C-F32F-5465-964D-884E2C0C718D}"/>
                </a:ext>
              </a:extLst>
            </p:cNvPr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5648;p84">
              <a:extLst>
                <a:ext uri="{FF2B5EF4-FFF2-40B4-BE49-F238E27FC236}">
                  <a16:creationId xmlns:a16="http://schemas.microsoft.com/office/drawing/2014/main" id="{5ED093E7-C2EB-C708-0687-036FE0EEEAC0}"/>
                </a:ext>
              </a:extLst>
            </p:cNvPr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" name="Google Shape;6380;p86">
            <a:extLst>
              <a:ext uri="{FF2B5EF4-FFF2-40B4-BE49-F238E27FC236}">
                <a16:creationId xmlns:a16="http://schemas.microsoft.com/office/drawing/2014/main" id="{64044A7C-ABA8-E359-E28A-A8594990F6F3}"/>
              </a:ext>
            </a:extLst>
          </p:cNvPr>
          <p:cNvGrpSpPr/>
          <p:nvPr/>
        </p:nvGrpSpPr>
        <p:grpSpPr>
          <a:xfrm>
            <a:off x="3398423" y="2846555"/>
            <a:ext cx="370934" cy="367521"/>
            <a:chOff x="-63679950" y="4093450"/>
            <a:chExt cx="320600" cy="317650"/>
          </a:xfrm>
        </p:grpSpPr>
        <p:sp>
          <p:nvSpPr>
            <p:cNvPr id="7" name="Google Shape;6381;p86">
              <a:extLst>
                <a:ext uri="{FF2B5EF4-FFF2-40B4-BE49-F238E27FC236}">
                  <a16:creationId xmlns:a16="http://schemas.microsoft.com/office/drawing/2014/main" id="{91925AFE-2BF1-9C49-9D49-4A9909AB4D51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82;p86">
              <a:extLst>
                <a:ext uri="{FF2B5EF4-FFF2-40B4-BE49-F238E27FC236}">
                  <a16:creationId xmlns:a16="http://schemas.microsoft.com/office/drawing/2014/main" id="{C80FA334-6385-07CC-0C1B-F30D1C80B9AD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83;p86">
              <a:extLst>
                <a:ext uri="{FF2B5EF4-FFF2-40B4-BE49-F238E27FC236}">
                  <a16:creationId xmlns:a16="http://schemas.microsoft.com/office/drawing/2014/main" id="{F2DF38E7-3180-E84B-7955-94B8674A9E0F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697;p86">
            <a:extLst>
              <a:ext uri="{FF2B5EF4-FFF2-40B4-BE49-F238E27FC236}">
                <a16:creationId xmlns:a16="http://schemas.microsoft.com/office/drawing/2014/main" id="{96AC011B-15BD-3325-144C-A7B297908AD4}"/>
              </a:ext>
            </a:extLst>
          </p:cNvPr>
          <p:cNvGrpSpPr/>
          <p:nvPr/>
        </p:nvGrpSpPr>
        <p:grpSpPr>
          <a:xfrm>
            <a:off x="5413239" y="2864942"/>
            <a:ext cx="307231" cy="349133"/>
            <a:chOff x="5736525" y="3963700"/>
            <a:chExt cx="259925" cy="295375"/>
          </a:xfrm>
        </p:grpSpPr>
        <p:sp>
          <p:nvSpPr>
            <p:cNvPr id="11" name="Google Shape;6698;p86">
              <a:extLst>
                <a:ext uri="{FF2B5EF4-FFF2-40B4-BE49-F238E27FC236}">
                  <a16:creationId xmlns:a16="http://schemas.microsoft.com/office/drawing/2014/main" id="{EEECEDF7-D6FA-B6A1-FB29-28867475268B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99;p86">
              <a:extLst>
                <a:ext uri="{FF2B5EF4-FFF2-40B4-BE49-F238E27FC236}">
                  <a16:creationId xmlns:a16="http://schemas.microsoft.com/office/drawing/2014/main" id="{D42A1177-1D7E-9553-9B5C-4B5A7B48EF57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00;p86">
              <a:extLst>
                <a:ext uri="{FF2B5EF4-FFF2-40B4-BE49-F238E27FC236}">
                  <a16:creationId xmlns:a16="http://schemas.microsoft.com/office/drawing/2014/main" id="{C7CAC975-70BC-E127-CA65-BF4EDB9A290C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01;p86">
              <a:extLst>
                <a:ext uri="{FF2B5EF4-FFF2-40B4-BE49-F238E27FC236}">
                  <a16:creationId xmlns:a16="http://schemas.microsoft.com/office/drawing/2014/main" id="{CE7B955D-7979-5E69-07D4-E625FB78CADB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2;p86">
              <a:extLst>
                <a:ext uri="{FF2B5EF4-FFF2-40B4-BE49-F238E27FC236}">
                  <a16:creationId xmlns:a16="http://schemas.microsoft.com/office/drawing/2014/main" id="{FFBA6989-82D0-9684-9F40-926BAC71A1BC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03;p86">
              <a:extLst>
                <a:ext uri="{FF2B5EF4-FFF2-40B4-BE49-F238E27FC236}">
                  <a16:creationId xmlns:a16="http://schemas.microsoft.com/office/drawing/2014/main" id="{C2934EF8-D438-DA2E-0472-9E00F6C0785E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04;p86">
              <a:extLst>
                <a:ext uri="{FF2B5EF4-FFF2-40B4-BE49-F238E27FC236}">
                  <a16:creationId xmlns:a16="http://schemas.microsoft.com/office/drawing/2014/main" id="{711083DD-EA3C-0FC1-F60B-DCC5A503F74F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856;p87">
            <a:extLst>
              <a:ext uri="{FF2B5EF4-FFF2-40B4-BE49-F238E27FC236}">
                <a16:creationId xmlns:a16="http://schemas.microsoft.com/office/drawing/2014/main" id="{EC977067-8F9F-AD03-3D62-B2429131BA00}"/>
              </a:ext>
            </a:extLst>
          </p:cNvPr>
          <p:cNvGrpSpPr/>
          <p:nvPr/>
        </p:nvGrpSpPr>
        <p:grpSpPr>
          <a:xfrm>
            <a:off x="1435366" y="2831219"/>
            <a:ext cx="353645" cy="355557"/>
            <a:chOff x="-33286325" y="3944800"/>
            <a:chExt cx="291450" cy="293025"/>
          </a:xfrm>
        </p:grpSpPr>
        <p:sp>
          <p:nvSpPr>
            <p:cNvPr id="19" name="Google Shape;6857;p87">
              <a:extLst>
                <a:ext uri="{FF2B5EF4-FFF2-40B4-BE49-F238E27FC236}">
                  <a16:creationId xmlns:a16="http://schemas.microsoft.com/office/drawing/2014/main" id="{B48C3834-6EFD-B81C-FF7D-1562F8BA917A}"/>
                </a:ext>
              </a:extLst>
            </p:cNvPr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58;p87">
              <a:extLst>
                <a:ext uri="{FF2B5EF4-FFF2-40B4-BE49-F238E27FC236}">
                  <a16:creationId xmlns:a16="http://schemas.microsoft.com/office/drawing/2014/main" id="{DFAB8CA0-B595-9284-70E7-188DAA1083B4}"/>
                </a:ext>
              </a:extLst>
            </p:cNvPr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59;p87">
              <a:extLst>
                <a:ext uri="{FF2B5EF4-FFF2-40B4-BE49-F238E27FC236}">
                  <a16:creationId xmlns:a16="http://schemas.microsoft.com/office/drawing/2014/main" id="{68243CDF-A49D-FFDC-DC94-E576C62D0E53}"/>
                </a:ext>
              </a:extLst>
            </p:cNvPr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60;p87">
              <a:extLst>
                <a:ext uri="{FF2B5EF4-FFF2-40B4-BE49-F238E27FC236}">
                  <a16:creationId xmlns:a16="http://schemas.microsoft.com/office/drawing/2014/main" id="{0C331E2A-9C81-43D8-C7F6-7BC82E644F82}"/>
                </a:ext>
              </a:extLst>
            </p:cNvPr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2">
            <a:extLst>
              <a:ext uri="{FF2B5EF4-FFF2-40B4-BE49-F238E27FC236}">
                <a16:creationId xmlns:a16="http://schemas.microsoft.com/office/drawing/2014/main" id="{304EE91B-2F35-1B08-CCC7-27DAAAB0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5958" y="4338030"/>
            <a:ext cx="2939682" cy="9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0E3A-8FDB-6C20-4A8C-81ACDC2D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Interviews! </a:t>
            </a:r>
            <a:r>
              <a:rPr lang="en-US" i="1" dirty="0"/>
              <a:t>(n=12)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892A8-0B64-18DD-E088-44C4CBA4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6" y="1138814"/>
            <a:ext cx="4611054" cy="3359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6B910-17A5-E5EE-609B-34F7666B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21" y="1138814"/>
            <a:ext cx="4190781" cy="13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BD79-4969-C9D7-BF27-3F70A5363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21" y="2603033"/>
            <a:ext cx="4172005" cy="1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C9F7-DBBE-655A-858D-A67F38F5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38546-D38D-37DE-68C8-35C7E659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01512"/>
            <a:ext cx="5753396" cy="4438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30F073-F824-3E67-5AD1-0138A687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45" y="293042"/>
            <a:ext cx="1998041" cy="1998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C5344-85C2-AA26-C650-64CED3A7BCBB}"/>
              </a:ext>
            </a:extLst>
          </p:cNvPr>
          <p:cNvSpPr txBox="1"/>
          <p:nvPr/>
        </p:nvSpPr>
        <p:spPr>
          <a:xfrm>
            <a:off x="6623444" y="2443066"/>
            <a:ext cx="199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marante" panose="020B0604020202020204" charset="0"/>
              </a:rPr>
              <a:t>SCAN ME!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540E7E-0501-5B14-632E-C20F71BF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38" y="3624762"/>
            <a:ext cx="1290411" cy="12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8D050F9-1AAD-2EF4-384D-C59513EC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69" y="3956021"/>
            <a:ext cx="759749" cy="8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C2F53FB-3639-0E48-1767-74C1AFA9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" y="4604814"/>
            <a:ext cx="103638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 Main Final Projects!</a:t>
            </a:r>
            <a:endParaRPr dirty="0"/>
          </a:p>
        </p:txBody>
      </p:sp>
      <p:sp>
        <p:nvSpPr>
          <p:cNvPr id="325" name="Google Shape;325;p42"/>
          <p:cNvSpPr txBox="1">
            <a:spLocks noGrp="1"/>
          </p:cNvSpPr>
          <p:nvPr>
            <p:ph type="subTitle" idx="1"/>
          </p:nvPr>
        </p:nvSpPr>
        <p:spPr>
          <a:xfrm>
            <a:off x="720000" y="13478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/>
              <a:t>Nature and Health </a:t>
            </a:r>
            <a:r>
              <a:rPr lang="en-US" dirty="0"/>
              <a:t>“reference report” </a:t>
            </a:r>
            <a:r>
              <a:rPr lang="en-US" dirty="0">
                <a:sym typeface="Wingdings" panose="05000000000000000000" pitchFamily="2" charset="2"/>
              </a:rPr>
              <a:t> internal document for our host organization!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This presentation!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Blog post</a:t>
            </a:r>
            <a:r>
              <a:rPr lang="en-US" dirty="0">
                <a:sym typeface="Wingdings" panose="05000000000000000000" pitchFamily="2" charset="2"/>
              </a:rPr>
              <a:t>: I wrote a reflective blog post about my internship experience, and it will be published soon! </a:t>
            </a:r>
          </a:p>
        </p:txBody>
      </p:sp>
      <p:pic>
        <p:nvPicPr>
          <p:cNvPr id="326" name="Google Shape;3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151" y="923223"/>
            <a:ext cx="4032573" cy="18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DE6FF32-6B03-3758-D734-6D1C77EF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8" y="3749810"/>
            <a:ext cx="1554412" cy="9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15DBF13-E6EE-F41D-6676-42B3E59E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96" y="3615968"/>
            <a:ext cx="800709" cy="1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Reflections</a:t>
            </a:r>
            <a:endParaRPr dirty="0"/>
          </a:p>
        </p:txBody>
      </p:sp>
      <p:graphicFrame>
        <p:nvGraphicFramePr>
          <p:cNvPr id="927" name="Google Shape;927;p65"/>
          <p:cNvGraphicFramePr/>
          <p:nvPr>
            <p:extLst>
              <p:ext uri="{D42A27DB-BD31-4B8C-83A1-F6EECF244321}">
                <p14:modId xmlns:p14="http://schemas.microsoft.com/office/powerpoint/2010/main" val="3804201598"/>
              </p:ext>
            </p:extLst>
          </p:nvPr>
        </p:nvGraphicFramePr>
        <p:xfrm>
          <a:off x="936775" y="1102692"/>
          <a:ext cx="7270450" cy="3372984"/>
        </p:xfrm>
        <a:graphic>
          <a:graphicData uri="http://schemas.openxmlformats.org/drawingml/2006/table">
            <a:tbl>
              <a:tblPr>
                <a:noFill/>
                <a:tableStyleId>{498BF56E-93AB-440D-AC56-A2114AB579B4}</a:tableStyleId>
              </a:tblPr>
              <a:tblGrid>
                <a:gridCol w="24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0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1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Cohort</a:t>
                      </a:r>
                      <a:endParaRPr sz="2200" dirty="0">
                        <a:solidFill>
                          <a:schemeClr val="lt1"/>
                        </a:solidFill>
                        <a:latin typeface="Amarante"/>
                        <a:ea typeface="Amarante"/>
                        <a:cs typeface="Amarante"/>
                        <a:sym typeface="Amarant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1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Internship Site</a:t>
                      </a:r>
                      <a:endParaRPr sz="2200" dirty="0">
                        <a:solidFill>
                          <a:schemeClr val="lt1"/>
                        </a:solidFill>
                        <a:latin typeface="Amarante"/>
                        <a:ea typeface="Amarante"/>
                        <a:cs typeface="Amarante"/>
                        <a:sym typeface="Amarant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1"/>
                          </a:solidFill>
                          <a:latin typeface="Amarante"/>
                          <a:ea typeface="Amarante"/>
                          <a:cs typeface="Amarante"/>
                          <a:sym typeface="Amarante"/>
                        </a:rPr>
                        <a:t>Career</a:t>
                      </a:r>
                      <a:endParaRPr sz="2200" dirty="0">
                        <a:solidFill>
                          <a:schemeClr val="lt1"/>
                        </a:solidFill>
                        <a:latin typeface="Amarante"/>
                        <a:ea typeface="Amarante"/>
                        <a:cs typeface="Amarante"/>
                        <a:sym typeface="Amarant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Learning style: learning with and from peers!</a:t>
                      </a:r>
                      <a:r>
                        <a:rPr lang="en" sz="1200" baseline="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</a:t>
                      </a:r>
                      <a:r>
                        <a:rPr lang="en" sz="1200" baseline="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Wingdings" panose="05000000000000000000" pitchFamily="2" charset="2"/>
                        </a:rPr>
                        <a:t></a:t>
                      </a:r>
                      <a:endParaRPr sz="1200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Create a relationship with the people you work with</a:t>
                      </a:r>
                      <a:endParaRPr sz="1200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Every job you hold will offer you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different talking points and skills</a:t>
                      </a:r>
                      <a:endParaRPr sz="1200" b="1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Networking  opportunities within the group between peers and with cohort speakers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Stay organized :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notes, meetings, research documents, etc.</a:t>
                      </a:r>
                      <a:endParaRPr sz="1200" b="1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Take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advantage of networking opportunities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when they are presented to you!</a:t>
                      </a:r>
                      <a:endParaRPr sz="1200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9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“Managing up”: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take intiatve</a:t>
                      </a:r>
                      <a:r>
                        <a:rPr lang="en" sz="1200" baseline="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 and communicate questions and ideas</a:t>
                      </a:r>
                      <a:endParaRPr sz="1200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Focus on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accessibility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: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concise scientific communications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to empower communities</a:t>
                      </a:r>
                      <a:endParaRPr sz="1200" b="1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Career and education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paths are not linear</a:t>
                      </a:r>
                      <a:endParaRPr sz="1200" b="1" dirty="0"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8" name="Google Shape;92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95875">
            <a:off x="6701060" y="-382749"/>
            <a:ext cx="3669869" cy="15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42867">
            <a:off x="-1814964" y="3600320"/>
            <a:ext cx="3669865" cy="17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34978B3-51B4-5E56-5853-ADAE10C8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82" y="924818"/>
            <a:ext cx="1135953" cy="11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5BB9EF8-9C70-E569-5610-5574E66A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75" y="146527"/>
            <a:ext cx="1646431" cy="11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t's Celebrate International Day of the World's Indigenous People by Slidesgo">
  <a:themeElements>
    <a:clrScheme name="Simple Light">
      <a:dk1>
        <a:srgbClr val="FFFFFF"/>
      </a:dk1>
      <a:lt1>
        <a:srgbClr val="28738D"/>
      </a:lt1>
      <a:dk2>
        <a:srgbClr val="FCE3C0"/>
      </a:dk2>
      <a:lt2>
        <a:srgbClr val="FFA770"/>
      </a:lt2>
      <a:accent1>
        <a:srgbClr val="1E6750"/>
      </a:accent1>
      <a:accent2>
        <a:srgbClr val="00241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723</Words>
  <Application>Microsoft Office PowerPoint</Application>
  <PresentationFormat>On-screen Show (16:9)</PresentationFormat>
  <Paragraphs>80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Bebas Neue</vt:lpstr>
      <vt:lpstr>Nunito Light</vt:lpstr>
      <vt:lpstr>Alegreya Sans</vt:lpstr>
      <vt:lpstr>Arial</vt:lpstr>
      <vt:lpstr>Amarante</vt:lpstr>
      <vt:lpstr>Work Sans</vt:lpstr>
      <vt:lpstr>Let's Celebrate International Day of the World's Indigenous People by Slidesgo</vt:lpstr>
      <vt:lpstr>Nature and Health Policy Internship</vt:lpstr>
      <vt:lpstr>About the Intern</vt:lpstr>
      <vt:lpstr>Internship Site: Nature &amp; Health</vt:lpstr>
      <vt:lpstr>N&amp;H Final Project Overview</vt:lpstr>
      <vt:lpstr>N&amp;H Final Project Steps</vt:lpstr>
      <vt:lpstr>Interviews! (n=12)</vt:lpstr>
      <vt:lpstr>PowerPoint Presentation</vt:lpstr>
      <vt:lpstr>3 Main Final Projects!</vt:lpstr>
      <vt:lpstr>Reflections</vt:lpstr>
      <vt:lpstr>Questions?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and Health Policy Internship</dc:title>
  <dc:creator>rohini achal</dc:creator>
  <cp:lastModifiedBy>Rohini Achal</cp:lastModifiedBy>
  <cp:revision>1</cp:revision>
  <dcterms:modified xsi:type="dcterms:W3CDTF">2023-08-17T22:25:38Z</dcterms:modified>
</cp:coreProperties>
</file>