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Roboto"/>
      <p:regular r:id="rId12"/>
      <p:bold r:id="rId13"/>
      <p:italic r:id="rId14"/>
      <p:boldItalic r:id="rId15"/>
    </p:embeddedFont>
    <p:embeddedFont>
      <p:font typeface="Lato"/>
      <p:regular r:id="rId16"/>
      <p:bold r:id="rId17"/>
      <p:italic r:id="rId18"/>
      <p:boldItalic r:id="rId19"/>
    </p:embeddedFont>
    <p:embeddedFont>
      <p:font typeface="Red Hat Display"/>
      <p:regular r:id="rId20"/>
      <p:bold r:id="rId21"/>
      <p:italic r:id="rId22"/>
      <p:boldItalic r:id="rId23"/>
    </p:embeddedFont>
    <p:embeddedFont>
      <p:font typeface="Commissioner"/>
      <p:regular r:id="rId24"/>
      <p:bold r:id="rId25"/>
    </p:embeddedFont>
    <p:embeddedFont>
      <p:font typeface="Syne"/>
      <p:regular r:id="rId26"/>
      <p:bold r:id="rId27"/>
    </p:embeddedFont>
    <p:embeddedFont>
      <p:font typeface="Black Han Sans"/>
      <p:regular r:id="rId28"/>
    </p:embeddedFont>
    <p:embeddedFont>
      <p:font typeface="Francois One"/>
      <p:regular r:id="rId29"/>
    </p:embeddedFont>
    <p:embeddedFont>
      <p:font typeface="Syne SemiBold"/>
      <p:regular r:id="rId30"/>
      <p:bold r:id="rId31"/>
    </p:embeddedFont>
    <p:embeddedFont>
      <p:font typeface="Barlow SemiBold"/>
      <p:regular r:id="rId32"/>
      <p:bold r:id="rId33"/>
      <p:italic r:id="rId34"/>
      <p:boldItalic r:id="rId35"/>
    </p:embeddedFont>
    <p:embeddedFont>
      <p:font typeface="Commissioner ExtraBold"/>
      <p:bold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font" Target="fonts/RedHatDisplay-regular.fntdata"/><Relationship Id="rId22" Type="http://schemas.openxmlformats.org/officeDocument/2006/relationships/font" Target="fonts/RedHatDisplay-italic.fntdata"/><Relationship Id="rId21" Type="http://schemas.openxmlformats.org/officeDocument/2006/relationships/font" Target="fonts/RedHatDisplay-bold.fntdata"/><Relationship Id="rId24" Type="http://schemas.openxmlformats.org/officeDocument/2006/relationships/font" Target="fonts/Commissioner-regular.fntdata"/><Relationship Id="rId23" Type="http://schemas.openxmlformats.org/officeDocument/2006/relationships/font" Target="fonts/RedHatDisplay-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Syne-regular.fntdata"/><Relationship Id="rId25" Type="http://schemas.openxmlformats.org/officeDocument/2006/relationships/font" Target="fonts/Commissioner-bold.fntdata"/><Relationship Id="rId28" Type="http://schemas.openxmlformats.org/officeDocument/2006/relationships/font" Target="fonts/BlackHanSans-regular.fntdata"/><Relationship Id="rId27" Type="http://schemas.openxmlformats.org/officeDocument/2006/relationships/font" Target="fonts/Syne-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FrancoisOne-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yneSemiBold-bold.fntdata"/><Relationship Id="rId30" Type="http://schemas.openxmlformats.org/officeDocument/2006/relationships/font" Target="fonts/SyneSemiBold-regular.fntdata"/><Relationship Id="rId11" Type="http://schemas.openxmlformats.org/officeDocument/2006/relationships/slide" Target="slides/slide7.xml"/><Relationship Id="rId33" Type="http://schemas.openxmlformats.org/officeDocument/2006/relationships/font" Target="fonts/BarlowSemiBold-bold.fntdata"/><Relationship Id="rId10" Type="http://schemas.openxmlformats.org/officeDocument/2006/relationships/slide" Target="slides/slide6.xml"/><Relationship Id="rId32" Type="http://schemas.openxmlformats.org/officeDocument/2006/relationships/font" Target="fonts/BarlowSemiBold-regular.fntdata"/><Relationship Id="rId13" Type="http://schemas.openxmlformats.org/officeDocument/2006/relationships/font" Target="fonts/Roboto-bold.fntdata"/><Relationship Id="rId35" Type="http://schemas.openxmlformats.org/officeDocument/2006/relationships/font" Target="fonts/BarlowSemiBold-boldItalic.fntdata"/><Relationship Id="rId12" Type="http://schemas.openxmlformats.org/officeDocument/2006/relationships/font" Target="fonts/Roboto-regular.fntdata"/><Relationship Id="rId34" Type="http://schemas.openxmlformats.org/officeDocument/2006/relationships/font" Target="fonts/BarlowSemiBold-italic.fntdata"/><Relationship Id="rId15" Type="http://schemas.openxmlformats.org/officeDocument/2006/relationships/font" Target="fonts/Roboto-boldItalic.fntdata"/><Relationship Id="rId37" Type="http://schemas.openxmlformats.org/officeDocument/2006/relationships/font" Target="fonts/OpenSans-regular.fntdata"/><Relationship Id="rId14" Type="http://schemas.openxmlformats.org/officeDocument/2006/relationships/font" Target="fonts/Roboto-italic.fntdata"/><Relationship Id="rId36" Type="http://schemas.openxmlformats.org/officeDocument/2006/relationships/font" Target="fonts/CommissionerExtraBold-bold.fntdata"/><Relationship Id="rId17" Type="http://schemas.openxmlformats.org/officeDocument/2006/relationships/font" Target="fonts/Lato-bold.fntdata"/><Relationship Id="rId39" Type="http://schemas.openxmlformats.org/officeDocument/2006/relationships/font" Target="fonts/OpenSans-italic.fntdata"/><Relationship Id="rId16" Type="http://schemas.openxmlformats.org/officeDocument/2006/relationships/font" Target="fonts/Lato-regular.fntdata"/><Relationship Id="rId38" Type="http://schemas.openxmlformats.org/officeDocument/2006/relationships/font" Target="fonts/OpenSans-bold.fntdata"/><Relationship Id="rId19" Type="http://schemas.openxmlformats.org/officeDocument/2006/relationships/font" Target="fonts/Lato-boldItalic.fntdata"/><Relationship Id="rId18" Type="http://schemas.openxmlformats.org/officeDocument/2006/relationships/font" Target="fonts/La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Introduction</a:t>
            </a:r>
            <a:endParaRPr/>
          </a:p>
          <a:p>
            <a:pPr indent="-298450" lvl="1" marL="914400" rtl="0" algn="l">
              <a:spcBef>
                <a:spcPts val="0"/>
              </a:spcBef>
              <a:spcAft>
                <a:spcPts val="0"/>
              </a:spcAft>
              <a:buSzPts val="1100"/>
              <a:buChar char="-"/>
            </a:pPr>
            <a:r>
              <a:rPr lang="en"/>
              <a:t>Name &amp; pronouns</a:t>
            </a:r>
            <a:endParaRPr/>
          </a:p>
          <a:p>
            <a:pPr indent="-298450" lvl="1" marL="914400" rtl="0" algn="l">
              <a:spcBef>
                <a:spcPts val="0"/>
              </a:spcBef>
              <a:spcAft>
                <a:spcPts val="0"/>
              </a:spcAft>
              <a:buSzPts val="1100"/>
              <a:buChar char="-"/>
            </a:pPr>
            <a:r>
              <a:rPr lang="en"/>
              <a:t>Climate Health Risk Tool Intern @ CHanGE, with Sophie and Abi</a:t>
            </a:r>
            <a:endParaRPr/>
          </a:p>
          <a:p>
            <a:pPr indent="-298450" lvl="1" marL="914400" rtl="0" algn="l">
              <a:spcBef>
                <a:spcPts val="0"/>
              </a:spcBef>
              <a:spcAft>
                <a:spcPts val="0"/>
              </a:spcAft>
              <a:buSzPts val="1100"/>
              <a:buChar char="-"/>
            </a:pPr>
            <a:r>
              <a:rPr lang="en"/>
              <a:t>Sophomore @ UW Seattle</a:t>
            </a:r>
            <a:endParaRPr/>
          </a:p>
          <a:p>
            <a:pPr indent="-298450" lvl="1" marL="914400" rtl="0" algn="l">
              <a:spcBef>
                <a:spcPts val="0"/>
              </a:spcBef>
              <a:spcAft>
                <a:spcPts val="0"/>
              </a:spcAft>
              <a:buSzPts val="1100"/>
              <a:buChar char="-"/>
            </a:pPr>
            <a:r>
              <a:rPr lang="en"/>
              <a:t>Studying Informatics and Geography</a:t>
            </a:r>
            <a:endParaRPr/>
          </a:p>
          <a:p>
            <a:pPr indent="-298450" lvl="0" marL="457200" rtl="0" algn="l">
              <a:spcBef>
                <a:spcPts val="0"/>
              </a:spcBef>
              <a:spcAft>
                <a:spcPts val="0"/>
              </a:spcAft>
              <a:buSzPts val="1100"/>
              <a:buChar char="-"/>
            </a:pPr>
            <a:r>
              <a:rPr lang="en"/>
              <a:t>Introduce presentation topic: talking about my internship work and reflecting on that work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67a0009c1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67a0009c1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 chose EarthLab: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EarthLab: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67a0009c1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67a0009c1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I’ll dive into the work I did throughout my internship. As you all have heard from Sophie and Abi, we worked on the Climate Health &amp; Risk Tool, a web tool developed by CHanGE (the Center for Health and the Global Environment) that provides decision makers with information about the impacts of climate issues on people’s health. CHaRT is built on fuzzy logic modeling, which I’ll get into later in my presentation.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6e084a9c4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6e084a9c4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at the beginning of my internship, I started off doing work in user experience design, or essentially trying to figure out how to make the user’s experience with CHaRT smoother. But my supervisor mentioned that they were interested in integrating artificial intelligence into CHaRT, and I decided to work on that! I did some testing with OpenAI’s DALL-E, </a:t>
            </a:r>
            <a:r>
              <a:rPr lang="en"/>
              <a:t>which</a:t>
            </a:r>
            <a:r>
              <a:rPr lang="en"/>
              <a:t> is an image-generation AI tool (there are some results to a </a:t>
            </a:r>
            <a:r>
              <a:rPr lang="en"/>
              <a:t>prompt</a:t>
            </a:r>
            <a:r>
              <a:rPr lang="en"/>
              <a:t> I inputted on this slide), and I reached out to an organization in Canada that was doing similar climate-health work but with AI. I learned a LOT about AI, but I also learned a lot about myself: I learned that I was a </a:t>
            </a:r>
            <a:r>
              <a:rPr i="1" lang="en"/>
              <a:t>lot</a:t>
            </a:r>
            <a:r>
              <a:rPr lang="en"/>
              <a:t> more interested in working with data and AI than doing design work.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6e084a9c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6e084a9c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leads me to one of the other projects I worked on throughout my internship: CHanGE’s pollen health risk model. It’s a little bit self explanatory: this model will illustrate pollen health risk, which is increasing as a result of climate change.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worked with fuzzy logic modeling, which is what all of the CHaRT models are built on. </a:t>
            </a:r>
            <a:r>
              <a:rPr lang="en">
                <a:solidFill>
                  <a:schemeClr val="dk1"/>
                </a:solidFill>
              </a:rPr>
              <a:t>I’ll just provide a high-level overview of what fuzzy logic modeling is ‒ essentially, fuzzy logic models are used to illustrate the strength, or truth, of a statement on a scale of 0 to 1, with 0 being not very strong, and 1 being very strong.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With fuzzy logic modeling, I developed a conceptual framework for the pollen health risk model, which is here on the slide!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67a0009c1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67a0009c1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I’ve done a lot of things during this internship, and it has been a </a:t>
            </a:r>
            <a:r>
              <a:rPr lang="en"/>
              <a:t>valuable</a:t>
            </a:r>
            <a:r>
              <a:rPr lang="en"/>
              <a:t> experience for me ‒ not only professionally, but </a:t>
            </a:r>
            <a:r>
              <a:rPr lang="en"/>
              <a:t>personally</a:t>
            </a:r>
            <a:r>
              <a:rPr lang="en"/>
              <a:t>.</a:t>
            </a:r>
            <a:endParaRPr/>
          </a:p>
          <a:p>
            <a:pPr indent="-298450" lvl="0" marL="457200" rtl="0" algn="l">
              <a:spcBef>
                <a:spcPts val="0"/>
              </a:spcBef>
              <a:spcAft>
                <a:spcPts val="0"/>
              </a:spcAft>
              <a:buSzPts val="1100"/>
              <a:buChar char="-"/>
            </a:pPr>
            <a:r>
              <a:rPr lang="en"/>
              <a:t>Learning to network and generate connections ‒ people are a lot more interested to connect with you than I thought they were</a:t>
            </a:r>
            <a:endParaRPr/>
          </a:p>
          <a:p>
            <a:pPr indent="-298450" lvl="0" marL="457200" rtl="0" algn="l">
              <a:spcBef>
                <a:spcPts val="0"/>
              </a:spcBef>
              <a:spcAft>
                <a:spcPts val="0"/>
              </a:spcAft>
              <a:buSzPts val="1100"/>
              <a:buChar char="-"/>
            </a:pPr>
            <a:r>
              <a:rPr lang="en"/>
              <a:t>Learning that maybe my interests don’t lie in UI/UX, but in data science :) </a:t>
            </a:r>
            <a:endParaRPr/>
          </a:p>
          <a:p>
            <a:pPr indent="-298450" lvl="0" marL="457200" rtl="0" algn="l">
              <a:spcBef>
                <a:spcPts val="0"/>
              </a:spcBef>
              <a:spcAft>
                <a:spcPts val="0"/>
              </a:spcAft>
              <a:buSzPts val="1100"/>
              <a:buChar char="-"/>
            </a:pPr>
            <a:r>
              <a:rPr lang="en"/>
              <a:t>Being comfortable with not knowing things </a:t>
            </a:r>
            <a:endParaRPr/>
          </a:p>
          <a:p>
            <a:pPr indent="-298450" lvl="0" marL="457200" rtl="0" algn="l">
              <a:spcBef>
                <a:spcPts val="0"/>
              </a:spcBef>
              <a:spcAft>
                <a:spcPts val="0"/>
              </a:spcAft>
              <a:buSzPts val="1100"/>
              <a:buChar char="-"/>
            </a:pPr>
            <a:r>
              <a:rPr lang="en"/>
              <a:t>Figuring out how to balance my work with other aspects of my life, like school and friends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e710ee6ade_0_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e710ee6ade_0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I want to give a special thanks to my EarthLab cohort, the EarthLab Team, and CHanGE, especially Lissan Tibebe, Jeremy Hess, Tim Sheehan, Sophie Li, and Abi Chinn, for their support throughout </a:t>
            </a:r>
            <a:r>
              <a:rPr lang="en"/>
              <a:t>this</a:t>
            </a:r>
            <a:r>
              <a:rPr lang="en"/>
              <a:t> experience.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730625" y="4473225"/>
            <a:ext cx="4115987" cy="769394"/>
          </a:xfrm>
          <a:custGeom>
            <a:rect b="b" l="l" r="r" t="t"/>
            <a:pathLst>
              <a:path extrusionOk="0" h="15913" w="85129">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6965275" y="-156625"/>
            <a:ext cx="2453450" cy="1580500"/>
          </a:xfrm>
          <a:custGeom>
            <a:rect b="b" l="l" r="r" t="t"/>
            <a:pathLst>
              <a:path extrusionOk="0" h="63220" w="98138">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6836925" y="-539850"/>
            <a:ext cx="3075550" cy="1928900"/>
          </a:xfrm>
          <a:custGeom>
            <a:rect b="b" l="l" r="r" t="t"/>
            <a:pathLst>
              <a:path extrusionOk="0" h="77156" w="123022">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3995726">
            <a:off x="-130622" y="3655115"/>
            <a:ext cx="2199510" cy="1987525"/>
          </a:xfrm>
          <a:custGeom>
            <a:rect b="b" l="l" r="r" t="t"/>
            <a:pathLst>
              <a:path extrusionOk="0" h="62546" w="69217">
                <a:moveTo>
                  <a:pt x="68549" y="368"/>
                </a:moveTo>
                <a:cubicBezTo>
                  <a:pt x="68015" y="5004"/>
                  <a:pt x="65680" y="9007"/>
                  <a:pt x="62211" y="12043"/>
                </a:cubicBezTo>
                <a:cubicBezTo>
                  <a:pt x="58542" y="15312"/>
                  <a:pt x="54005" y="16446"/>
                  <a:pt x="49202" y="16313"/>
                </a:cubicBezTo>
                <a:cubicBezTo>
                  <a:pt x="44932" y="16179"/>
                  <a:pt x="41163" y="16413"/>
                  <a:pt x="38327" y="19948"/>
                </a:cubicBezTo>
                <a:cubicBezTo>
                  <a:pt x="35592" y="23284"/>
                  <a:pt x="35559" y="27821"/>
                  <a:pt x="35259" y="31857"/>
                </a:cubicBezTo>
                <a:cubicBezTo>
                  <a:pt x="34825" y="37328"/>
                  <a:pt x="32824" y="41564"/>
                  <a:pt x="27553" y="43766"/>
                </a:cubicBezTo>
                <a:cubicBezTo>
                  <a:pt x="23550" y="45433"/>
                  <a:pt x="19080" y="45433"/>
                  <a:pt x="14844" y="45667"/>
                </a:cubicBezTo>
                <a:cubicBezTo>
                  <a:pt x="11141" y="45867"/>
                  <a:pt x="7305" y="46501"/>
                  <a:pt x="4470" y="49136"/>
                </a:cubicBezTo>
                <a:cubicBezTo>
                  <a:pt x="1201" y="52172"/>
                  <a:pt x="467" y="57942"/>
                  <a:pt x="33" y="62145"/>
                </a:cubicBezTo>
                <a:cubicBezTo>
                  <a:pt x="0" y="62546"/>
                  <a:pt x="634" y="62546"/>
                  <a:pt x="667" y="62145"/>
                </a:cubicBezTo>
                <a:cubicBezTo>
                  <a:pt x="1234" y="56541"/>
                  <a:pt x="2469" y="49803"/>
                  <a:pt x="8239" y="47468"/>
                </a:cubicBezTo>
                <a:cubicBezTo>
                  <a:pt x="12342" y="45800"/>
                  <a:pt x="17079" y="46367"/>
                  <a:pt x="21382" y="45867"/>
                </a:cubicBezTo>
                <a:cubicBezTo>
                  <a:pt x="24751" y="45500"/>
                  <a:pt x="28520" y="44633"/>
                  <a:pt x="31222" y="42398"/>
                </a:cubicBezTo>
                <a:cubicBezTo>
                  <a:pt x="34525" y="39696"/>
                  <a:pt x="35492" y="35993"/>
                  <a:pt x="35859" y="31857"/>
                </a:cubicBezTo>
                <a:cubicBezTo>
                  <a:pt x="36326" y="26720"/>
                  <a:pt x="36493" y="21016"/>
                  <a:pt x="41396" y="17980"/>
                </a:cubicBezTo>
                <a:cubicBezTo>
                  <a:pt x="43698" y="16613"/>
                  <a:pt x="46667" y="16813"/>
                  <a:pt x="49202" y="16880"/>
                </a:cubicBezTo>
                <a:cubicBezTo>
                  <a:pt x="51337" y="16946"/>
                  <a:pt x="53372" y="16846"/>
                  <a:pt x="55440" y="16313"/>
                </a:cubicBezTo>
                <a:cubicBezTo>
                  <a:pt x="62745" y="14478"/>
                  <a:pt x="68349" y="7706"/>
                  <a:pt x="69183" y="334"/>
                </a:cubicBezTo>
                <a:cubicBezTo>
                  <a:pt x="69216" y="1"/>
                  <a:pt x="68582" y="1"/>
                  <a:pt x="68549" y="36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644234">
            <a:off x="6088289" y="3622766"/>
            <a:ext cx="3520410" cy="1799358"/>
          </a:xfrm>
          <a:custGeom>
            <a:rect b="b" l="l" r="r" t="t"/>
            <a:pathLst>
              <a:path extrusionOk="0" h="24585" w="48102">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98250" y="-738525"/>
            <a:ext cx="3075543" cy="2222829"/>
          </a:xfrm>
          <a:custGeom>
            <a:rect b="b" l="l" r="r" t="t"/>
            <a:pathLst>
              <a:path extrusionOk="0" h="26954" w="37294">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430479">
            <a:off x="48915" y="-222860"/>
            <a:ext cx="2155859" cy="1948081"/>
          </a:xfrm>
          <a:custGeom>
            <a:rect b="b" l="l" r="r" t="t"/>
            <a:pathLst>
              <a:path extrusionOk="0" h="62546" w="69217">
                <a:moveTo>
                  <a:pt x="68549" y="368"/>
                </a:moveTo>
                <a:cubicBezTo>
                  <a:pt x="68015" y="5004"/>
                  <a:pt x="65680" y="9007"/>
                  <a:pt x="62211" y="12043"/>
                </a:cubicBezTo>
                <a:cubicBezTo>
                  <a:pt x="58542" y="15312"/>
                  <a:pt x="54005" y="16446"/>
                  <a:pt x="49202" y="16313"/>
                </a:cubicBezTo>
                <a:cubicBezTo>
                  <a:pt x="44932" y="16179"/>
                  <a:pt x="41163" y="16413"/>
                  <a:pt x="38327" y="19948"/>
                </a:cubicBezTo>
                <a:cubicBezTo>
                  <a:pt x="35592" y="23284"/>
                  <a:pt x="35559" y="27821"/>
                  <a:pt x="35259" y="31857"/>
                </a:cubicBezTo>
                <a:cubicBezTo>
                  <a:pt x="34825" y="37328"/>
                  <a:pt x="32824" y="41564"/>
                  <a:pt x="27553" y="43766"/>
                </a:cubicBezTo>
                <a:cubicBezTo>
                  <a:pt x="23550" y="45433"/>
                  <a:pt x="19080" y="45433"/>
                  <a:pt x="14844" y="45667"/>
                </a:cubicBezTo>
                <a:cubicBezTo>
                  <a:pt x="11141" y="45867"/>
                  <a:pt x="7305" y="46501"/>
                  <a:pt x="4470" y="49136"/>
                </a:cubicBezTo>
                <a:cubicBezTo>
                  <a:pt x="1201" y="52172"/>
                  <a:pt x="467" y="57942"/>
                  <a:pt x="33" y="62145"/>
                </a:cubicBezTo>
                <a:cubicBezTo>
                  <a:pt x="0" y="62546"/>
                  <a:pt x="634" y="62546"/>
                  <a:pt x="667" y="62145"/>
                </a:cubicBezTo>
                <a:cubicBezTo>
                  <a:pt x="1234" y="56541"/>
                  <a:pt x="2469" y="49803"/>
                  <a:pt x="8239" y="47468"/>
                </a:cubicBezTo>
                <a:cubicBezTo>
                  <a:pt x="12342" y="45800"/>
                  <a:pt x="17079" y="46367"/>
                  <a:pt x="21382" y="45867"/>
                </a:cubicBezTo>
                <a:cubicBezTo>
                  <a:pt x="24751" y="45500"/>
                  <a:pt x="28520" y="44633"/>
                  <a:pt x="31222" y="42398"/>
                </a:cubicBezTo>
                <a:cubicBezTo>
                  <a:pt x="34525" y="39696"/>
                  <a:pt x="35492" y="35993"/>
                  <a:pt x="35859" y="31857"/>
                </a:cubicBezTo>
                <a:cubicBezTo>
                  <a:pt x="36326" y="26720"/>
                  <a:pt x="36493" y="21016"/>
                  <a:pt x="41396" y="17980"/>
                </a:cubicBezTo>
                <a:cubicBezTo>
                  <a:pt x="43698" y="16613"/>
                  <a:pt x="46667" y="16813"/>
                  <a:pt x="49202" y="16880"/>
                </a:cubicBezTo>
                <a:cubicBezTo>
                  <a:pt x="51337" y="16946"/>
                  <a:pt x="53372" y="16846"/>
                  <a:pt x="55440" y="16313"/>
                </a:cubicBezTo>
                <a:cubicBezTo>
                  <a:pt x="62745" y="14478"/>
                  <a:pt x="68349" y="7706"/>
                  <a:pt x="69183" y="334"/>
                </a:cubicBezTo>
                <a:cubicBezTo>
                  <a:pt x="69216" y="1"/>
                  <a:pt x="68582" y="1"/>
                  <a:pt x="68549" y="36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098900" y="3115900"/>
            <a:ext cx="2290125" cy="2206451"/>
          </a:xfrm>
          <a:custGeom>
            <a:rect b="b" l="l" r="r" t="t"/>
            <a:pathLst>
              <a:path extrusionOk="0" h="73887" w="76689">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txBox="1"/>
          <p:nvPr>
            <p:ph type="ctrTitle"/>
          </p:nvPr>
        </p:nvSpPr>
        <p:spPr>
          <a:xfrm>
            <a:off x="1597000" y="1369050"/>
            <a:ext cx="5115900" cy="1917600"/>
          </a:xfrm>
          <a:prstGeom prst="rect">
            <a:avLst/>
          </a:prstGeom>
        </p:spPr>
        <p:txBody>
          <a:bodyPr anchorCtr="0" anchor="t" bIns="0" lIns="0" spcFirstLastPara="1" rIns="0" wrap="square" tIns="0">
            <a:noAutofit/>
          </a:bodyPr>
          <a:lstStyle>
            <a:lvl1pPr indent="0" lvl="0" marL="0" marR="0" rtl="0" algn="l">
              <a:lnSpc>
                <a:spcPct val="90000"/>
              </a:lnSpc>
              <a:spcBef>
                <a:spcPts val="0"/>
              </a:spcBef>
              <a:spcAft>
                <a:spcPts val="0"/>
              </a:spcAft>
              <a:buSzPts val="5200"/>
              <a:buFont typeface="Commissioner"/>
              <a:buNone/>
              <a:defRPr sz="5000">
                <a:latin typeface="Commissioner ExtraBold"/>
                <a:ea typeface="Commissioner ExtraBold"/>
                <a:cs typeface="Commissioner ExtraBold"/>
                <a:sym typeface="Commissioner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8" name="Google Shape;18;p2"/>
          <p:cNvSpPr txBox="1"/>
          <p:nvPr>
            <p:ph idx="1" type="subTitle"/>
          </p:nvPr>
        </p:nvSpPr>
        <p:spPr>
          <a:xfrm>
            <a:off x="1762900" y="3607600"/>
            <a:ext cx="3563100" cy="294900"/>
          </a:xfrm>
          <a:prstGeom prst="rect">
            <a:avLst/>
          </a:prstGeom>
        </p:spPr>
        <p:txBody>
          <a:bodyPr anchorCtr="0" anchor="t" bIns="0" lIns="0" spcFirstLastPara="1" rIns="0" wrap="square" tIns="0">
            <a:noAutofit/>
          </a:bodyPr>
          <a:lstStyle>
            <a:lvl1pPr lvl="0">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8" name="Shape 68"/>
        <p:cNvGrpSpPr/>
        <p:nvPr/>
      </p:nvGrpSpPr>
      <p:grpSpPr>
        <a:xfrm>
          <a:off x="0" y="0"/>
          <a:ext cx="0" cy="0"/>
          <a:chOff x="0" y="0"/>
          <a:chExt cx="0" cy="0"/>
        </a:xfrm>
      </p:grpSpPr>
      <p:sp>
        <p:nvSpPr>
          <p:cNvPr id="69" name="Google Shape;69;p11"/>
          <p:cNvSpPr/>
          <p:nvPr/>
        </p:nvSpPr>
        <p:spPr>
          <a:xfrm>
            <a:off x="2794625" y="4306375"/>
            <a:ext cx="4747219" cy="887388"/>
          </a:xfrm>
          <a:custGeom>
            <a:rect b="b" l="l" r="r" t="t"/>
            <a:pathLst>
              <a:path extrusionOk="0" h="15913" w="85129">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rot="5400000">
            <a:off x="-471136" y="3834293"/>
            <a:ext cx="2246179" cy="1460600"/>
          </a:xfrm>
          <a:custGeom>
            <a:rect b="b" l="l" r="r" t="t"/>
            <a:pathLst>
              <a:path extrusionOk="0" h="17888" w="27509">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p:nvPr/>
        </p:nvSpPr>
        <p:spPr>
          <a:xfrm flipH="1">
            <a:off x="-30975" y="-39975"/>
            <a:ext cx="3514322" cy="2263908"/>
          </a:xfrm>
          <a:custGeom>
            <a:rect b="b" l="l" r="r" t="t"/>
            <a:pathLst>
              <a:path extrusionOk="0" h="63220" w="98138">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a:off x="6772625" y="3900325"/>
            <a:ext cx="2531000" cy="1293450"/>
          </a:xfrm>
          <a:custGeom>
            <a:rect b="b" l="l" r="r" t="t"/>
            <a:pathLst>
              <a:path extrusionOk="0" h="51738" w="10124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txBox="1"/>
          <p:nvPr>
            <p:ph hasCustomPrompt="1" type="title"/>
          </p:nvPr>
        </p:nvSpPr>
        <p:spPr>
          <a:xfrm>
            <a:off x="3925525" y="1406850"/>
            <a:ext cx="4551900" cy="1963500"/>
          </a:xfrm>
          <a:prstGeom prst="rect">
            <a:avLst/>
          </a:prstGeom>
        </p:spPr>
        <p:txBody>
          <a:bodyPr anchorCtr="0" anchor="b" bIns="0" lIns="0" spcFirstLastPara="1" rIns="0" wrap="square" tIns="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4" name="Google Shape;74;p11"/>
          <p:cNvSpPr txBox="1"/>
          <p:nvPr>
            <p:ph idx="1" type="subTitle"/>
          </p:nvPr>
        </p:nvSpPr>
        <p:spPr>
          <a:xfrm>
            <a:off x="3927157" y="3342625"/>
            <a:ext cx="4548600" cy="294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75" name="Shape 7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76" name="Shape 76"/>
        <p:cNvGrpSpPr/>
        <p:nvPr/>
      </p:nvGrpSpPr>
      <p:grpSpPr>
        <a:xfrm>
          <a:off x="0" y="0"/>
          <a:ext cx="0" cy="0"/>
          <a:chOff x="0" y="0"/>
          <a:chExt cx="0" cy="0"/>
        </a:xfrm>
      </p:grpSpPr>
      <p:sp>
        <p:nvSpPr>
          <p:cNvPr id="77" name="Google Shape;77;p13"/>
          <p:cNvSpPr/>
          <p:nvPr/>
        </p:nvSpPr>
        <p:spPr>
          <a:xfrm>
            <a:off x="7916175" y="4193400"/>
            <a:ext cx="1538510" cy="1000431"/>
          </a:xfrm>
          <a:custGeom>
            <a:rect b="b" l="l" r="r" t="t"/>
            <a:pathLst>
              <a:path extrusionOk="0" h="17888" w="27509">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rot="5400000">
            <a:off x="213009" y="3380700"/>
            <a:ext cx="1000431" cy="2971193"/>
          </a:xfrm>
          <a:custGeom>
            <a:rect b="b" l="l" r="r" t="t"/>
            <a:pathLst>
              <a:path extrusionOk="0" h="26554" w="8941">
                <a:moveTo>
                  <a:pt x="4437" y="535"/>
                </a:moveTo>
                <a:cubicBezTo>
                  <a:pt x="2269" y="1335"/>
                  <a:pt x="701" y="3570"/>
                  <a:pt x="334" y="5938"/>
                </a:cubicBezTo>
                <a:cubicBezTo>
                  <a:pt x="0" y="8340"/>
                  <a:pt x="834" y="10775"/>
                  <a:pt x="2402" y="12510"/>
                </a:cubicBezTo>
                <a:cubicBezTo>
                  <a:pt x="3469" y="13711"/>
                  <a:pt x="4870" y="14611"/>
                  <a:pt x="5571" y="16079"/>
                </a:cubicBezTo>
                <a:cubicBezTo>
                  <a:pt x="6538" y="18181"/>
                  <a:pt x="5804" y="20682"/>
                  <a:pt x="5237" y="22917"/>
                </a:cubicBezTo>
                <a:cubicBezTo>
                  <a:pt x="4937" y="24085"/>
                  <a:pt x="4670" y="25352"/>
                  <a:pt x="4670" y="26553"/>
                </a:cubicBezTo>
                <a:lnTo>
                  <a:pt x="8940" y="26553"/>
                </a:lnTo>
                <a:lnTo>
                  <a:pt x="8940" y="434"/>
                </a:lnTo>
                <a:cubicBezTo>
                  <a:pt x="7406" y="68"/>
                  <a:pt x="5871" y="1"/>
                  <a:pt x="4437" y="53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681475" y="-849132"/>
            <a:ext cx="2789405" cy="2016024"/>
          </a:xfrm>
          <a:custGeom>
            <a:rect b="b" l="l" r="r" t="t"/>
            <a:pathLst>
              <a:path extrusionOk="0" h="26954" w="37294">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7377925" y="3965475"/>
            <a:ext cx="1917225" cy="1847175"/>
          </a:xfrm>
          <a:custGeom>
            <a:rect b="b" l="l" r="r" t="t"/>
            <a:pathLst>
              <a:path extrusionOk="0" h="73887" w="76689">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txBox="1"/>
          <p:nvPr>
            <p:ph type="title"/>
          </p:nvPr>
        </p:nvSpPr>
        <p:spPr>
          <a:xfrm>
            <a:off x="713250" y="469500"/>
            <a:ext cx="7717500" cy="453900"/>
          </a:xfrm>
          <a:prstGeom prst="rect">
            <a:avLst/>
          </a:prstGeom>
        </p:spPr>
        <p:txBody>
          <a:bodyPr anchorCtr="0" anchor="t" bIns="0" lIns="0" spcFirstLastPara="1" rIns="0" wrap="square" tIns="0">
            <a:noAutofit/>
          </a:bodyPr>
          <a:lstStyle>
            <a:lvl1pPr lvl="0" rt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13"/>
          <p:cNvSpPr txBox="1"/>
          <p:nvPr>
            <p:ph idx="2" type="title"/>
          </p:nvPr>
        </p:nvSpPr>
        <p:spPr>
          <a:xfrm>
            <a:off x="1698000" y="1607750"/>
            <a:ext cx="2741700" cy="5394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 name="Google Shape;83;p13"/>
          <p:cNvSpPr txBox="1"/>
          <p:nvPr>
            <p:ph idx="1" type="subTitle"/>
          </p:nvPr>
        </p:nvSpPr>
        <p:spPr>
          <a:xfrm>
            <a:off x="1698900" y="2304824"/>
            <a:ext cx="2739900" cy="508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84" name="Google Shape;84;p13"/>
          <p:cNvSpPr txBox="1"/>
          <p:nvPr>
            <p:ph hasCustomPrompt="1" idx="3" type="title"/>
          </p:nvPr>
        </p:nvSpPr>
        <p:spPr>
          <a:xfrm>
            <a:off x="815358" y="1647350"/>
            <a:ext cx="678900" cy="699600"/>
          </a:xfrm>
          <a:prstGeom prst="rect">
            <a:avLst/>
          </a:prstGeom>
        </p:spPr>
        <p:txBody>
          <a:bodyPr anchorCtr="0" anchor="ctr" bIns="0" lIns="0" spcFirstLastPara="1" rIns="0" wrap="square" tIns="0">
            <a:noAutofit/>
          </a:bodyPr>
          <a:lstStyle>
            <a:lvl1pPr lvl="0" rtl="0">
              <a:spcBef>
                <a:spcPts val="0"/>
              </a:spcBef>
              <a:spcAft>
                <a:spcPts val="0"/>
              </a:spcAft>
              <a:buSzPts val="4000"/>
              <a:buNone/>
              <a:defRPr sz="30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85" name="Google Shape;85;p13"/>
          <p:cNvSpPr txBox="1"/>
          <p:nvPr>
            <p:ph idx="4" type="title"/>
          </p:nvPr>
        </p:nvSpPr>
        <p:spPr>
          <a:xfrm>
            <a:off x="1671845" y="3152150"/>
            <a:ext cx="2741700" cy="5394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13"/>
          <p:cNvSpPr txBox="1"/>
          <p:nvPr>
            <p:ph idx="5" type="subTitle"/>
          </p:nvPr>
        </p:nvSpPr>
        <p:spPr>
          <a:xfrm>
            <a:off x="1672746" y="3848766"/>
            <a:ext cx="2739900" cy="508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87" name="Google Shape;87;p13"/>
          <p:cNvSpPr txBox="1"/>
          <p:nvPr>
            <p:ph hasCustomPrompt="1" idx="6" type="title"/>
          </p:nvPr>
        </p:nvSpPr>
        <p:spPr>
          <a:xfrm>
            <a:off x="813816" y="3172850"/>
            <a:ext cx="678900" cy="699600"/>
          </a:xfrm>
          <a:prstGeom prst="rect">
            <a:avLst/>
          </a:prstGeom>
        </p:spPr>
        <p:txBody>
          <a:bodyPr anchorCtr="0" anchor="ctr" bIns="0" lIns="0" spcFirstLastPara="1" rIns="0" wrap="square" tIns="0">
            <a:noAutofit/>
          </a:bodyPr>
          <a:lstStyle>
            <a:lvl1pPr lvl="0" rtl="0">
              <a:spcBef>
                <a:spcPts val="0"/>
              </a:spcBef>
              <a:spcAft>
                <a:spcPts val="0"/>
              </a:spcAft>
              <a:buSzPts val="4000"/>
              <a:buNone/>
              <a:defRPr sz="30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88" name="Google Shape;88;p13"/>
          <p:cNvSpPr txBox="1"/>
          <p:nvPr>
            <p:ph idx="7" type="title"/>
          </p:nvPr>
        </p:nvSpPr>
        <p:spPr>
          <a:xfrm>
            <a:off x="5685076" y="1626650"/>
            <a:ext cx="2745600" cy="539400"/>
          </a:xfrm>
          <a:prstGeom prst="rect">
            <a:avLst/>
          </a:prstGeom>
        </p:spPr>
        <p:txBody>
          <a:bodyPr anchorCtr="0" anchor="ctr" bIns="0" lIns="0" spcFirstLastPara="1" rIns="0" wrap="square" tIns="0">
            <a:noAutofit/>
          </a:bodyPr>
          <a:lstStyle>
            <a:lvl1pPr lvl="0" marR="45720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13"/>
          <p:cNvSpPr txBox="1"/>
          <p:nvPr>
            <p:ph idx="8" type="subTitle"/>
          </p:nvPr>
        </p:nvSpPr>
        <p:spPr>
          <a:xfrm>
            <a:off x="5685928" y="2304288"/>
            <a:ext cx="2744100" cy="5082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90" name="Google Shape;90;p13"/>
          <p:cNvSpPr txBox="1"/>
          <p:nvPr>
            <p:ph hasCustomPrompt="1" idx="9" type="title"/>
          </p:nvPr>
        </p:nvSpPr>
        <p:spPr>
          <a:xfrm>
            <a:off x="4829393" y="1647361"/>
            <a:ext cx="677100" cy="699600"/>
          </a:xfrm>
          <a:prstGeom prst="rect">
            <a:avLst/>
          </a:prstGeom>
        </p:spPr>
        <p:txBody>
          <a:bodyPr anchorCtr="0" anchor="ctr" bIns="0" lIns="0" spcFirstLastPara="1" rIns="0" wrap="square" tIns="0">
            <a:noAutofit/>
          </a:bodyPr>
          <a:lstStyle>
            <a:lvl1pPr lvl="0" rtl="0">
              <a:spcBef>
                <a:spcPts val="0"/>
              </a:spcBef>
              <a:spcAft>
                <a:spcPts val="0"/>
              </a:spcAft>
              <a:buSzPts val="4000"/>
              <a:buNone/>
              <a:defRPr sz="30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91" name="Google Shape;91;p13"/>
          <p:cNvSpPr txBox="1"/>
          <p:nvPr>
            <p:ph idx="13" type="title"/>
          </p:nvPr>
        </p:nvSpPr>
        <p:spPr>
          <a:xfrm>
            <a:off x="5685076" y="3152150"/>
            <a:ext cx="2745600" cy="539400"/>
          </a:xfrm>
          <a:prstGeom prst="rect">
            <a:avLst/>
          </a:prstGeom>
        </p:spPr>
        <p:txBody>
          <a:bodyPr anchorCtr="0" anchor="ctr" bIns="0" lIns="0" spcFirstLastPara="1" rIns="0" wrap="square" tIns="0">
            <a:noAutofit/>
          </a:bodyPr>
          <a:lstStyle>
            <a:lvl1pPr lvl="0" marR="45720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2" name="Google Shape;92;p13"/>
          <p:cNvSpPr txBox="1"/>
          <p:nvPr>
            <p:ph idx="14" type="subTitle"/>
          </p:nvPr>
        </p:nvSpPr>
        <p:spPr>
          <a:xfrm>
            <a:off x="5685928" y="3849660"/>
            <a:ext cx="2744100" cy="508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93" name="Google Shape;93;p13"/>
          <p:cNvSpPr txBox="1"/>
          <p:nvPr>
            <p:ph hasCustomPrompt="1" idx="15" type="title"/>
          </p:nvPr>
        </p:nvSpPr>
        <p:spPr>
          <a:xfrm>
            <a:off x="4829393" y="3172856"/>
            <a:ext cx="677100" cy="699600"/>
          </a:xfrm>
          <a:prstGeom prst="rect">
            <a:avLst/>
          </a:prstGeom>
        </p:spPr>
        <p:txBody>
          <a:bodyPr anchorCtr="0" anchor="ctr" bIns="0" lIns="0" spcFirstLastPara="1" rIns="0" wrap="square" tIns="0">
            <a:noAutofit/>
          </a:bodyPr>
          <a:lstStyle>
            <a:lvl1pPr lvl="0" rtl="0">
              <a:spcBef>
                <a:spcPts val="0"/>
              </a:spcBef>
              <a:spcAft>
                <a:spcPts val="0"/>
              </a:spcAft>
              <a:buSzPts val="4000"/>
              <a:buNone/>
              <a:defRPr sz="30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4">
    <p:spTree>
      <p:nvGrpSpPr>
        <p:cNvPr id="94" name="Shape 94"/>
        <p:cNvGrpSpPr/>
        <p:nvPr/>
      </p:nvGrpSpPr>
      <p:grpSpPr>
        <a:xfrm>
          <a:off x="0" y="0"/>
          <a:ext cx="0" cy="0"/>
          <a:chOff x="0" y="0"/>
          <a:chExt cx="0" cy="0"/>
        </a:xfrm>
      </p:grpSpPr>
      <p:sp>
        <p:nvSpPr>
          <p:cNvPr id="95" name="Google Shape;95;p14"/>
          <p:cNvSpPr/>
          <p:nvPr/>
        </p:nvSpPr>
        <p:spPr>
          <a:xfrm rot="10800000">
            <a:off x="7126268" y="-29887"/>
            <a:ext cx="2117712" cy="1377063"/>
          </a:xfrm>
          <a:custGeom>
            <a:rect b="b" l="l" r="r" t="t"/>
            <a:pathLst>
              <a:path extrusionOk="0" h="17888" w="27509">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rot="10800000">
            <a:off x="-3093192" y="2632759"/>
            <a:ext cx="4684127" cy="3017491"/>
          </a:xfrm>
          <a:custGeom>
            <a:rect b="b" l="l" r="r" t="t"/>
            <a:pathLst>
              <a:path extrusionOk="0" h="63220" w="98138">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rot="10800000">
            <a:off x="-3346390" y="1967594"/>
            <a:ext cx="5871840" cy="3682656"/>
          </a:xfrm>
          <a:custGeom>
            <a:rect b="b" l="l" r="r" t="t"/>
            <a:pathLst>
              <a:path extrusionOk="0" h="77156" w="123022">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txBox="1"/>
          <p:nvPr>
            <p:ph type="title"/>
          </p:nvPr>
        </p:nvSpPr>
        <p:spPr>
          <a:xfrm>
            <a:off x="1595700" y="3157300"/>
            <a:ext cx="5952600" cy="374400"/>
          </a:xfrm>
          <a:prstGeom prst="rect">
            <a:avLst/>
          </a:prstGeom>
        </p:spPr>
        <p:txBody>
          <a:bodyPr anchorCtr="0" anchor="t" bIns="0" lIns="0" spcFirstLastPara="1" rIns="0" wrap="square" tIns="0">
            <a:noAutofit/>
          </a:bodyPr>
          <a:lstStyle>
            <a:lvl1pPr lvl="0" rtl="0" algn="r">
              <a:spcBef>
                <a:spcPts val="0"/>
              </a:spcBef>
              <a:spcAft>
                <a:spcPts val="0"/>
              </a:spcAft>
              <a:buSzPts val="2800"/>
              <a:buNone/>
              <a:defRPr b="1" sz="2100">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14"/>
          <p:cNvSpPr txBox="1"/>
          <p:nvPr>
            <p:ph idx="1" type="subTitle"/>
          </p:nvPr>
        </p:nvSpPr>
        <p:spPr>
          <a:xfrm>
            <a:off x="1595700" y="1611800"/>
            <a:ext cx="5951400" cy="12939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800"/>
              <a:buNone/>
              <a:defRPr sz="27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
    <p:spTree>
      <p:nvGrpSpPr>
        <p:cNvPr id="100" name="Shape 100"/>
        <p:cNvGrpSpPr/>
        <p:nvPr/>
      </p:nvGrpSpPr>
      <p:grpSpPr>
        <a:xfrm>
          <a:off x="0" y="0"/>
          <a:ext cx="0" cy="0"/>
          <a:chOff x="0" y="0"/>
          <a:chExt cx="0" cy="0"/>
        </a:xfrm>
      </p:grpSpPr>
      <p:sp>
        <p:nvSpPr>
          <p:cNvPr id="101" name="Google Shape;101;p15"/>
          <p:cNvSpPr/>
          <p:nvPr/>
        </p:nvSpPr>
        <p:spPr>
          <a:xfrm flipH="1" rot="10800000">
            <a:off x="6726600" y="-233325"/>
            <a:ext cx="2947210" cy="1506323"/>
          </a:xfrm>
          <a:custGeom>
            <a:rect b="b" l="l" r="r" t="t"/>
            <a:pathLst>
              <a:path extrusionOk="0" h="24585" w="48102">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flipH="1" rot="10800000">
            <a:off x="-798250" y="3199269"/>
            <a:ext cx="3075543" cy="2222829"/>
          </a:xfrm>
          <a:custGeom>
            <a:rect b="b" l="l" r="r" t="t"/>
            <a:pathLst>
              <a:path extrusionOk="0" h="26954" w="37294">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flipH="1" rot="10369521">
            <a:off x="-177835" y="3407852"/>
            <a:ext cx="2155859" cy="1948081"/>
          </a:xfrm>
          <a:custGeom>
            <a:rect b="b" l="l" r="r" t="t"/>
            <a:pathLst>
              <a:path extrusionOk="0" h="62546" w="69217">
                <a:moveTo>
                  <a:pt x="68549" y="368"/>
                </a:moveTo>
                <a:cubicBezTo>
                  <a:pt x="68015" y="5004"/>
                  <a:pt x="65680" y="9007"/>
                  <a:pt x="62211" y="12043"/>
                </a:cubicBezTo>
                <a:cubicBezTo>
                  <a:pt x="58542" y="15312"/>
                  <a:pt x="54005" y="16446"/>
                  <a:pt x="49202" y="16313"/>
                </a:cubicBezTo>
                <a:cubicBezTo>
                  <a:pt x="44932" y="16179"/>
                  <a:pt x="41163" y="16413"/>
                  <a:pt x="38327" y="19948"/>
                </a:cubicBezTo>
                <a:cubicBezTo>
                  <a:pt x="35592" y="23284"/>
                  <a:pt x="35559" y="27821"/>
                  <a:pt x="35259" y="31857"/>
                </a:cubicBezTo>
                <a:cubicBezTo>
                  <a:pt x="34825" y="37328"/>
                  <a:pt x="32824" y="41564"/>
                  <a:pt x="27553" y="43766"/>
                </a:cubicBezTo>
                <a:cubicBezTo>
                  <a:pt x="23550" y="45433"/>
                  <a:pt x="19080" y="45433"/>
                  <a:pt x="14844" y="45667"/>
                </a:cubicBezTo>
                <a:cubicBezTo>
                  <a:pt x="11141" y="45867"/>
                  <a:pt x="7305" y="46501"/>
                  <a:pt x="4470" y="49136"/>
                </a:cubicBezTo>
                <a:cubicBezTo>
                  <a:pt x="1201" y="52172"/>
                  <a:pt x="467" y="57942"/>
                  <a:pt x="33" y="62145"/>
                </a:cubicBezTo>
                <a:cubicBezTo>
                  <a:pt x="0" y="62546"/>
                  <a:pt x="634" y="62546"/>
                  <a:pt x="667" y="62145"/>
                </a:cubicBezTo>
                <a:cubicBezTo>
                  <a:pt x="1234" y="56541"/>
                  <a:pt x="2469" y="49803"/>
                  <a:pt x="8239" y="47468"/>
                </a:cubicBezTo>
                <a:cubicBezTo>
                  <a:pt x="12342" y="45800"/>
                  <a:pt x="17079" y="46367"/>
                  <a:pt x="21382" y="45867"/>
                </a:cubicBezTo>
                <a:cubicBezTo>
                  <a:pt x="24751" y="45500"/>
                  <a:pt x="28520" y="44633"/>
                  <a:pt x="31222" y="42398"/>
                </a:cubicBezTo>
                <a:cubicBezTo>
                  <a:pt x="34525" y="39696"/>
                  <a:pt x="35492" y="35993"/>
                  <a:pt x="35859" y="31857"/>
                </a:cubicBezTo>
                <a:cubicBezTo>
                  <a:pt x="36326" y="26720"/>
                  <a:pt x="36493" y="21016"/>
                  <a:pt x="41396" y="17980"/>
                </a:cubicBezTo>
                <a:cubicBezTo>
                  <a:pt x="43698" y="16613"/>
                  <a:pt x="46667" y="16813"/>
                  <a:pt x="49202" y="16880"/>
                </a:cubicBezTo>
                <a:cubicBezTo>
                  <a:pt x="51337" y="16946"/>
                  <a:pt x="53372" y="16846"/>
                  <a:pt x="55440" y="16313"/>
                </a:cubicBezTo>
                <a:cubicBezTo>
                  <a:pt x="62745" y="14478"/>
                  <a:pt x="68349" y="7706"/>
                  <a:pt x="69183" y="334"/>
                </a:cubicBezTo>
                <a:cubicBezTo>
                  <a:pt x="69216" y="1"/>
                  <a:pt x="68582" y="1"/>
                  <a:pt x="68549" y="36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flipH="1" rot="10800000">
            <a:off x="7318425" y="-149877"/>
            <a:ext cx="1917225" cy="1847175"/>
          </a:xfrm>
          <a:custGeom>
            <a:rect b="b" l="l" r="r" t="t"/>
            <a:pathLst>
              <a:path extrusionOk="0" h="73887" w="76689">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txBox="1"/>
          <p:nvPr>
            <p:ph type="title"/>
          </p:nvPr>
        </p:nvSpPr>
        <p:spPr>
          <a:xfrm>
            <a:off x="2140950" y="1473238"/>
            <a:ext cx="4864500" cy="800100"/>
          </a:xfrm>
          <a:prstGeom prst="rect">
            <a:avLst/>
          </a:prstGeom>
        </p:spPr>
        <p:txBody>
          <a:bodyPr anchorCtr="0" anchor="t" bIns="0" lIns="0" spcFirstLastPara="1" rIns="0" wrap="square" tIns="0">
            <a:noAutofit/>
          </a:bodyPr>
          <a:lstStyle>
            <a:lvl1pPr lvl="0" rtl="0">
              <a:lnSpc>
                <a:spcPct val="90000"/>
              </a:lnSpc>
              <a:spcBef>
                <a:spcPts val="0"/>
              </a:spcBef>
              <a:spcAft>
                <a:spcPts val="0"/>
              </a:spcAft>
              <a:buSzPts val="5200"/>
              <a:buFont typeface="Commissioner"/>
              <a:buNone/>
              <a:defRPr sz="4500">
                <a:latin typeface="Commissioner ExtraBold"/>
                <a:ea typeface="Commissioner ExtraBold"/>
                <a:cs typeface="Commissioner ExtraBold"/>
                <a:sym typeface="Commissioner ExtraBold"/>
              </a:defRPr>
            </a:lvl1pPr>
            <a:lvl2pPr lvl="1" rtl="0" algn="ctr">
              <a:spcBef>
                <a:spcPts val="0"/>
              </a:spcBef>
              <a:spcAft>
                <a:spcPts val="0"/>
              </a:spcAft>
              <a:buSzPts val="5200"/>
              <a:buNone/>
              <a:defRPr sz="4200"/>
            </a:lvl2pPr>
            <a:lvl3pPr lvl="2" rtl="0" algn="ctr">
              <a:spcBef>
                <a:spcPts val="0"/>
              </a:spcBef>
              <a:spcAft>
                <a:spcPts val="0"/>
              </a:spcAft>
              <a:buSzPts val="5200"/>
              <a:buNone/>
              <a:defRPr sz="4200"/>
            </a:lvl3pPr>
            <a:lvl4pPr lvl="3" rtl="0" algn="ctr">
              <a:spcBef>
                <a:spcPts val="0"/>
              </a:spcBef>
              <a:spcAft>
                <a:spcPts val="0"/>
              </a:spcAft>
              <a:buSzPts val="5200"/>
              <a:buNone/>
              <a:defRPr sz="4200"/>
            </a:lvl4pPr>
            <a:lvl5pPr lvl="4" rtl="0" algn="ctr">
              <a:spcBef>
                <a:spcPts val="0"/>
              </a:spcBef>
              <a:spcAft>
                <a:spcPts val="0"/>
              </a:spcAft>
              <a:buSzPts val="5200"/>
              <a:buNone/>
              <a:defRPr sz="4200"/>
            </a:lvl5pPr>
            <a:lvl6pPr lvl="5" rtl="0" algn="ctr">
              <a:spcBef>
                <a:spcPts val="0"/>
              </a:spcBef>
              <a:spcAft>
                <a:spcPts val="0"/>
              </a:spcAft>
              <a:buSzPts val="5200"/>
              <a:buNone/>
              <a:defRPr sz="4200"/>
            </a:lvl6pPr>
            <a:lvl7pPr lvl="6" rtl="0" algn="ctr">
              <a:spcBef>
                <a:spcPts val="0"/>
              </a:spcBef>
              <a:spcAft>
                <a:spcPts val="0"/>
              </a:spcAft>
              <a:buSzPts val="5200"/>
              <a:buNone/>
              <a:defRPr sz="4200"/>
            </a:lvl7pPr>
            <a:lvl8pPr lvl="7" rtl="0" algn="ctr">
              <a:spcBef>
                <a:spcPts val="0"/>
              </a:spcBef>
              <a:spcAft>
                <a:spcPts val="0"/>
              </a:spcAft>
              <a:buSzPts val="5200"/>
              <a:buNone/>
              <a:defRPr sz="4200"/>
            </a:lvl8pPr>
            <a:lvl9pPr lvl="8" rtl="0" algn="ctr">
              <a:spcBef>
                <a:spcPts val="0"/>
              </a:spcBef>
              <a:spcAft>
                <a:spcPts val="0"/>
              </a:spcAft>
              <a:buSzPts val="5200"/>
              <a:buNone/>
              <a:defRPr sz="4200"/>
            </a:lvl9pPr>
          </a:lstStyle>
          <a:p/>
        </p:txBody>
      </p:sp>
      <p:sp>
        <p:nvSpPr>
          <p:cNvPr id="106" name="Google Shape;106;p15"/>
          <p:cNvSpPr txBox="1"/>
          <p:nvPr>
            <p:ph idx="1" type="subTitle"/>
          </p:nvPr>
        </p:nvSpPr>
        <p:spPr>
          <a:xfrm>
            <a:off x="2138550" y="2361274"/>
            <a:ext cx="4866900" cy="12555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
    <p:spTree>
      <p:nvGrpSpPr>
        <p:cNvPr id="107" name="Shape 107"/>
        <p:cNvGrpSpPr/>
        <p:nvPr/>
      </p:nvGrpSpPr>
      <p:grpSpPr>
        <a:xfrm>
          <a:off x="0" y="0"/>
          <a:ext cx="0" cy="0"/>
          <a:chOff x="0" y="0"/>
          <a:chExt cx="0" cy="0"/>
        </a:xfrm>
      </p:grpSpPr>
      <p:sp>
        <p:nvSpPr>
          <p:cNvPr id="108" name="Google Shape;108;p16"/>
          <p:cNvSpPr/>
          <p:nvPr/>
        </p:nvSpPr>
        <p:spPr>
          <a:xfrm>
            <a:off x="-21275" y="-60700"/>
            <a:ext cx="2635657" cy="1136802"/>
          </a:xfrm>
          <a:custGeom>
            <a:rect b="b" l="l" r="r" t="t"/>
            <a:pathLst>
              <a:path extrusionOk="0" h="28689" w="66515">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rot="10800000">
            <a:off x="6034253" y="4475810"/>
            <a:ext cx="3336125" cy="833615"/>
          </a:xfrm>
          <a:custGeom>
            <a:rect b="b" l="l" r="r" t="t"/>
            <a:pathLst>
              <a:path extrusionOk="0" h="15512" w="62079">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txBox="1"/>
          <p:nvPr>
            <p:ph type="title"/>
          </p:nvPr>
        </p:nvSpPr>
        <p:spPr>
          <a:xfrm>
            <a:off x="776299" y="3228725"/>
            <a:ext cx="23133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1" name="Google Shape;111;p16"/>
          <p:cNvSpPr txBox="1"/>
          <p:nvPr>
            <p:ph idx="1" type="subTitle"/>
          </p:nvPr>
        </p:nvSpPr>
        <p:spPr>
          <a:xfrm>
            <a:off x="778249" y="3718907"/>
            <a:ext cx="2309400" cy="795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12" name="Google Shape;112;p16"/>
          <p:cNvSpPr txBox="1"/>
          <p:nvPr>
            <p:ph idx="2" type="title"/>
          </p:nvPr>
        </p:nvSpPr>
        <p:spPr>
          <a:xfrm>
            <a:off x="3415350" y="3228725"/>
            <a:ext cx="23133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3" name="Google Shape;113;p16"/>
          <p:cNvSpPr txBox="1"/>
          <p:nvPr>
            <p:ph idx="3" type="subTitle"/>
          </p:nvPr>
        </p:nvSpPr>
        <p:spPr>
          <a:xfrm>
            <a:off x="3415350" y="3718907"/>
            <a:ext cx="2313300" cy="795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14" name="Google Shape;114;p16"/>
          <p:cNvSpPr txBox="1"/>
          <p:nvPr>
            <p:ph idx="4" type="title"/>
          </p:nvPr>
        </p:nvSpPr>
        <p:spPr>
          <a:xfrm>
            <a:off x="6031851" y="3228725"/>
            <a:ext cx="23133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5" name="Google Shape;115;p16"/>
          <p:cNvSpPr txBox="1"/>
          <p:nvPr>
            <p:ph idx="5" type="subTitle"/>
          </p:nvPr>
        </p:nvSpPr>
        <p:spPr>
          <a:xfrm>
            <a:off x="6031851" y="3718907"/>
            <a:ext cx="2313300" cy="795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16" name="Google Shape;116;p16"/>
          <p:cNvSpPr txBox="1"/>
          <p:nvPr>
            <p:ph idx="6" type="title"/>
          </p:nvPr>
        </p:nvSpPr>
        <p:spPr>
          <a:xfrm>
            <a:off x="713250" y="469500"/>
            <a:ext cx="7717500" cy="453900"/>
          </a:xfrm>
          <a:prstGeom prst="rect">
            <a:avLst/>
          </a:prstGeom>
        </p:spPr>
        <p:txBody>
          <a:bodyPr anchorCtr="0" anchor="t" bIns="0" lIns="0" spcFirstLastPara="1" rIns="0" wrap="square" tIns="0">
            <a:noAutofit/>
          </a:bodyPr>
          <a:lstStyle>
            <a:lvl1pPr lvl="0" rt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7" name="Google Shape;117;p16"/>
          <p:cNvSpPr/>
          <p:nvPr/>
        </p:nvSpPr>
        <p:spPr>
          <a:xfrm>
            <a:off x="7749100" y="3505025"/>
            <a:ext cx="1917225" cy="1847175"/>
          </a:xfrm>
          <a:custGeom>
            <a:rect b="b" l="l" r="r" t="t"/>
            <a:pathLst>
              <a:path extrusionOk="0" h="73887" w="76689">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18" name="Shape 118"/>
        <p:cNvGrpSpPr/>
        <p:nvPr/>
      </p:nvGrpSpPr>
      <p:grpSpPr>
        <a:xfrm>
          <a:off x="0" y="0"/>
          <a:ext cx="0" cy="0"/>
          <a:chOff x="0" y="0"/>
          <a:chExt cx="0" cy="0"/>
        </a:xfrm>
      </p:grpSpPr>
      <p:sp>
        <p:nvSpPr>
          <p:cNvPr id="119" name="Google Shape;119;p17"/>
          <p:cNvSpPr/>
          <p:nvPr/>
        </p:nvSpPr>
        <p:spPr>
          <a:xfrm flipH="1">
            <a:off x="5818606" y="-1008971"/>
            <a:ext cx="3641723" cy="3911762"/>
          </a:xfrm>
          <a:custGeom>
            <a:rect b="b" l="l" r="r" t="t"/>
            <a:pathLst>
              <a:path extrusionOk="0" h="57509" w="53539">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flipH="1">
            <a:off x="6437789" y="909179"/>
            <a:ext cx="1080149" cy="1062207"/>
          </a:xfrm>
          <a:custGeom>
            <a:rect b="b" l="l" r="r" t="t"/>
            <a:pathLst>
              <a:path extrusionOk="0" h="27588" w="28054">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rot="10800000">
            <a:off x="5526361" y="3306202"/>
            <a:ext cx="3897993" cy="1992042"/>
          </a:xfrm>
          <a:custGeom>
            <a:rect b="b" l="l" r="r" t="t"/>
            <a:pathLst>
              <a:path extrusionOk="0" h="51738" w="10124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19325" y="-87300"/>
            <a:ext cx="3138011" cy="1353475"/>
          </a:xfrm>
          <a:custGeom>
            <a:rect b="b" l="l" r="r" t="t"/>
            <a:pathLst>
              <a:path extrusionOk="0" h="28689" w="66515">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txBox="1"/>
          <p:nvPr>
            <p:ph type="title"/>
          </p:nvPr>
        </p:nvSpPr>
        <p:spPr>
          <a:xfrm>
            <a:off x="1709188" y="1440719"/>
            <a:ext cx="3264300" cy="407100"/>
          </a:xfrm>
          <a:prstGeom prst="rect">
            <a:avLst/>
          </a:prstGeom>
        </p:spPr>
        <p:txBody>
          <a:bodyPr anchorCtr="0" anchor="t" bIns="0" lIns="0" spcFirstLastPara="1" rIns="0" wrap="square" tIns="0">
            <a:noAutofit/>
          </a:bodyPr>
          <a:lstStyle>
            <a:lvl1pPr lvl="0" rtl="0" algn="l">
              <a:lnSpc>
                <a:spcPct val="90000"/>
              </a:lnSpc>
              <a:spcBef>
                <a:spcPts val="0"/>
              </a:spcBef>
              <a:spcAft>
                <a:spcPts val="0"/>
              </a:spcAft>
              <a:buSzPts val="5200"/>
              <a:buFont typeface="Commissioner"/>
              <a:buNone/>
              <a:defRPr>
                <a:latin typeface="Commissioner ExtraBold"/>
                <a:ea typeface="Commissioner ExtraBold"/>
                <a:cs typeface="Commissioner ExtraBold"/>
                <a:sym typeface="Commissioner ExtraBold"/>
              </a:defRPr>
            </a:lvl1pPr>
            <a:lvl2pPr lvl="1" rtl="0" algn="ctr">
              <a:spcBef>
                <a:spcPts val="0"/>
              </a:spcBef>
              <a:spcAft>
                <a:spcPts val="0"/>
              </a:spcAft>
              <a:buSzPts val="5200"/>
              <a:buNone/>
              <a:defRPr sz="4200"/>
            </a:lvl2pPr>
            <a:lvl3pPr lvl="2" rtl="0" algn="ctr">
              <a:spcBef>
                <a:spcPts val="0"/>
              </a:spcBef>
              <a:spcAft>
                <a:spcPts val="0"/>
              </a:spcAft>
              <a:buSzPts val="5200"/>
              <a:buNone/>
              <a:defRPr sz="4200"/>
            </a:lvl3pPr>
            <a:lvl4pPr lvl="3" rtl="0" algn="ctr">
              <a:spcBef>
                <a:spcPts val="0"/>
              </a:spcBef>
              <a:spcAft>
                <a:spcPts val="0"/>
              </a:spcAft>
              <a:buSzPts val="5200"/>
              <a:buNone/>
              <a:defRPr sz="4200"/>
            </a:lvl4pPr>
            <a:lvl5pPr lvl="4" rtl="0" algn="ctr">
              <a:spcBef>
                <a:spcPts val="0"/>
              </a:spcBef>
              <a:spcAft>
                <a:spcPts val="0"/>
              </a:spcAft>
              <a:buSzPts val="5200"/>
              <a:buNone/>
              <a:defRPr sz="4200"/>
            </a:lvl5pPr>
            <a:lvl6pPr lvl="5" rtl="0" algn="ctr">
              <a:spcBef>
                <a:spcPts val="0"/>
              </a:spcBef>
              <a:spcAft>
                <a:spcPts val="0"/>
              </a:spcAft>
              <a:buSzPts val="5200"/>
              <a:buNone/>
              <a:defRPr sz="4200"/>
            </a:lvl6pPr>
            <a:lvl7pPr lvl="6" rtl="0" algn="ctr">
              <a:spcBef>
                <a:spcPts val="0"/>
              </a:spcBef>
              <a:spcAft>
                <a:spcPts val="0"/>
              </a:spcAft>
              <a:buSzPts val="5200"/>
              <a:buNone/>
              <a:defRPr sz="4200"/>
            </a:lvl7pPr>
            <a:lvl8pPr lvl="7" rtl="0" algn="ctr">
              <a:spcBef>
                <a:spcPts val="0"/>
              </a:spcBef>
              <a:spcAft>
                <a:spcPts val="0"/>
              </a:spcAft>
              <a:buSzPts val="5200"/>
              <a:buNone/>
              <a:defRPr sz="4200"/>
            </a:lvl8pPr>
            <a:lvl9pPr lvl="8" rtl="0" algn="ctr">
              <a:spcBef>
                <a:spcPts val="0"/>
              </a:spcBef>
              <a:spcAft>
                <a:spcPts val="0"/>
              </a:spcAft>
              <a:buSzPts val="5200"/>
              <a:buNone/>
              <a:defRPr sz="4200"/>
            </a:lvl9pPr>
          </a:lstStyle>
          <a:p/>
        </p:txBody>
      </p:sp>
      <p:sp>
        <p:nvSpPr>
          <p:cNvPr id="124" name="Google Shape;124;p17"/>
          <p:cNvSpPr txBox="1"/>
          <p:nvPr>
            <p:ph idx="1" type="subTitle"/>
          </p:nvPr>
        </p:nvSpPr>
        <p:spPr>
          <a:xfrm>
            <a:off x="1708738" y="1936372"/>
            <a:ext cx="3265200" cy="17664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25" name="Shape 125"/>
        <p:cNvGrpSpPr/>
        <p:nvPr/>
      </p:nvGrpSpPr>
      <p:grpSpPr>
        <a:xfrm>
          <a:off x="0" y="0"/>
          <a:ext cx="0" cy="0"/>
          <a:chOff x="0" y="0"/>
          <a:chExt cx="0" cy="0"/>
        </a:xfrm>
      </p:grpSpPr>
      <p:sp>
        <p:nvSpPr>
          <p:cNvPr id="126" name="Google Shape;126;p18"/>
          <p:cNvSpPr/>
          <p:nvPr/>
        </p:nvSpPr>
        <p:spPr>
          <a:xfrm>
            <a:off x="576600" y="3109350"/>
            <a:ext cx="4460258" cy="2279644"/>
          </a:xfrm>
          <a:custGeom>
            <a:rect b="b" l="l" r="r" t="t"/>
            <a:pathLst>
              <a:path extrusionOk="0" h="24585" w="48102">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p:nvPr/>
        </p:nvSpPr>
        <p:spPr>
          <a:xfrm>
            <a:off x="3918840" y="4487355"/>
            <a:ext cx="946605" cy="720462"/>
          </a:xfrm>
          <a:custGeom>
            <a:rect b="b" l="l" r="r" t="t"/>
            <a:pathLst>
              <a:path extrusionOk="0" h="14244" w="18715">
                <a:moveTo>
                  <a:pt x="15445" y="1735"/>
                </a:moveTo>
                <a:cubicBezTo>
                  <a:pt x="14378" y="1034"/>
                  <a:pt x="13044" y="534"/>
                  <a:pt x="11442" y="334"/>
                </a:cubicBezTo>
                <a:cubicBezTo>
                  <a:pt x="9674" y="67"/>
                  <a:pt x="7840" y="0"/>
                  <a:pt x="6205" y="634"/>
                </a:cubicBezTo>
                <a:cubicBezTo>
                  <a:pt x="3970" y="1468"/>
                  <a:pt x="2369" y="3536"/>
                  <a:pt x="1535" y="5804"/>
                </a:cubicBezTo>
                <a:cubicBezTo>
                  <a:pt x="635" y="8206"/>
                  <a:pt x="1" y="11542"/>
                  <a:pt x="501" y="14244"/>
                </a:cubicBezTo>
                <a:lnTo>
                  <a:pt x="16880" y="14244"/>
                </a:lnTo>
                <a:cubicBezTo>
                  <a:pt x="17013" y="14077"/>
                  <a:pt x="17113" y="13910"/>
                  <a:pt x="17180" y="13810"/>
                </a:cubicBezTo>
                <a:cubicBezTo>
                  <a:pt x="17880" y="12543"/>
                  <a:pt x="18181" y="11142"/>
                  <a:pt x="18347" y="9707"/>
                </a:cubicBezTo>
                <a:cubicBezTo>
                  <a:pt x="18714" y="6038"/>
                  <a:pt x="17814" y="3336"/>
                  <a:pt x="15445" y="173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p:nvPr/>
        </p:nvSpPr>
        <p:spPr>
          <a:xfrm rot="-10445712">
            <a:off x="82197" y="-539280"/>
            <a:ext cx="3641534" cy="3508483"/>
          </a:xfrm>
          <a:custGeom>
            <a:rect b="b" l="l" r="r" t="t"/>
            <a:pathLst>
              <a:path extrusionOk="0" h="73887" w="76689">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8"/>
          <p:cNvSpPr/>
          <p:nvPr/>
        </p:nvSpPr>
        <p:spPr>
          <a:xfrm>
            <a:off x="1966325" y="1334050"/>
            <a:ext cx="622125" cy="600725"/>
          </a:xfrm>
          <a:custGeom>
            <a:rect b="b" l="l" r="r" t="t"/>
            <a:pathLst>
              <a:path extrusionOk="0" h="24029" w="24885">
                <a:moveTo>
                  <a:pt x="15284" y="0"/>
                </a:moveTo>
                <a:cubicBezTo>
                  <a:pt x="14056" y="0"/>
                  <a:pt x="12888" y="355"/>
                  <a:pt x="12109" y="1291"/>
                </a:cubicBezTo>
                <a:cubicBezTo>
                  <a:pt x="10541" y="3192"/>
                  <a:pt x="11542" y="5627"/>
                  <a:pt x="11241" y="7829"/>
                </a:cubicBezTo>
                <a:cubicBezTo>
                  <a:pt x="10941" y="10164"/>
                  <a:pt x="9574" y="11498"/>
                  <a:pt x="7539" y="12699"/>
                </a:cubicBezTo>
                <a:cubicBezTo>
                  <a:pt x="5838" y="13700"/>
                  <a:pt x="4003" y="14467"/>
                  <a:pt x="2502" y="15768"/>
                </a:cubicBezTo>
                <a:cubicBezTo>
                  <a:pt x="1034" y="17035"/>
                  <a:pt x="0" y="19137"/>
                  <a:pt x="600" y="20972"/>
                </a:cubicBezTo>
                <a:cubicBezTo>
                  <a:pt x="667" y="21138"/>
                  <a:pt x="734" y="21339"/>
                  <a:pt x="834" y="21505"/>
                </a:cubicBezTo>
                <a:cubicBezTo>
                  <a:pt x="1501" y="22806"/>
                  <a:pt x="2935" y="23640"/>
                  <a:pt x="4437" y="23874"/>
                </a:cubicBezTo>
                <a:cubicBezTo>
                  <a:pt x="5020" y="23981"/>
                  <a:pt x="5656" y="24029"/>
                  <a:pt x="6315" y="24029"/>
                </a:cubicBezTo>
                <a:cubicBezTo>
                  <a:pt x="8108" y="24029"/>
                  <a:pt x="10072" y="23679"/>
                  <a:pt x="11608" y="23240"/>
                </a:cubicBezTo>
                <a:cubicBezTo>
                  <a:pt x="16045" y="21906"/>
                  <a:pt x="20014" y="18970"/>
                  <a:pt x="22449" y="15001"/>
                </a:cubicBezTo>
                <a:cubicBezTo>
                  <a:pt x="23917" y="12632"/>
                  <a:pt x="24884" y="9797"/>
                  <a:pt x="24284" y="7095"/>
                </a:cubicBezTo>
                <a:cubicBezTo>
                  <a:pt x="23584" y="3926"/>
                  <a:pt x="20882" y="1491"/>
                  <a:pt x="17879" y="457"/>
                </a:cubicBezTo>
                <a:cubicBezTo>
                  <a:pt x="17062" y="180"/>
                  <a:pt x="16157" y="0"/>
                  <a:pt x="152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txBox="1"/>
          <p:nvPr>
            <p:ph type="title"/>
          </p:nvPr>
        </p:nvSpPr>
        <p:spPr>
          <a:xfrm>
            <a:off x="4942838" y="1440719"/>
            <a:ext cx="3264300" cy="407100"/>
          </a:xfrm>
          <a:prstGeom prst="rect">
            <a:avLst/>
          </a:prstGeom>
        </p:spPr>
        <p:txBody>
          <a:bodyPr anchorCtr="0" anchor="t" bIns="0" lIns="0" spcFirstLastPara="1" rIns="0" wrap="square" tIns="0">
            <a:noAutofit/>
          </a:bodyPr>
          <a:lstStyle>
            <a:lvl1pPr lvl="0" rtl="0" algn="r">
              <a:lnSpc>
                <a:spcPct val="90000"/>
              </a:lnSpc>
              <a:spcBef>
                <a:spcPts val="0"/>
              </a:spcBef>
              <a:spcAft>
                <a:spcPts val="0"/>
              </a:spcAft>
              <a:buSzPts val="5200"/>
              <a:buFont typeface="Commissioner"/>
              <a:buNone/>
              <a:defRPr>
                <a:latin typeface="Commissioner ExtraBold"/>
                <a:ea typeface="Commissioner ExtraBold"/>
                <a:cs typeface="Commissioner ExtraBold"/>
                <a:sym typeface="Commissioner ExtraBold"/>
              </a:defRPr>
            </a:lvl1pPr>
            <a:lvl2pPr lvl="1" rtl="0" algn="ctr">
              <a:spcBef>
                <a:spcPts val="0"/>
              </a:spcBef>
              <a:spcAft>
                <a:spcPts val="0"/>
              </a:spcAft>
              <a:buSzPts val="5200"/>
              <a:buNone/>
              <a:defRPr sz="4200"/>
            </a:lvl2pPr>
            <a:lvl3pPr lvl="2" rtl="0" algn="ctr">
              <a:spcBef>
                <a:spcPts val="0"/>
              </a:spcBef>
              <a:spcAft>
                <a:spcPts val="0"/>
              </a:spcAft>
              <a:buSzPts val="5200"/>
              <a:buNone/>
              <a:defRPr sz="4200"/>
            </a:lvl3pPr>
            <a:lvl4pPr lvl="3" rtl="0" algn="ctr">
              <a:spcBef>
                <a:spcPts val="0"/>
              </a:spcBef>
              <a:spcAft>
                <a:spcPts val="0"/>
              </a:spcAft>
              <a:buSzPts val="5200"/>
              <a:buNone/>
              <a:defRPr sz="4200"/>
            </a:lvl4pPr>
            <a:lvl5pPr lvl="4" rtl="0" algn="ctr">
              <a:spcBef>
                <a:spcPts val="0"/>
              </a:spcBef>
              <a:spcAft>
                <a:spcPts val="0"/>
              </a:spcAft>
              <a:buSzPts val="5200"/>
              <a:buNone/>
              <a:defRPr sz="4200"/>
            </a:lvl5pPr>
            <a:lvl6pPr lvl="5" rtl="0" algn="ctr">
              <a:spcBef>
                <a:spcPts val="0"/>
              </a:spcBef>
              <a:spcAft>
                <a:spcPts val="0"/>
              </a:spcAft>
              <a:buSzPts val="5200"/>
              <a:buNone/>
              <a:defRPr sz="4200"/>
            </a:lvl6pPr>
            <a:lvl7pPr lvl="6" rtl="0" algn="ctr">
              <a:spcBef>
                <a:spcPts val="0"/>
              </a:spcBef>
              <a:spcAft>
                <a:spcPts val="0"/>
              </a:spcAft>
              <a:buSzPts val="5200"/>
              <a:buNone/>
              <a:defRPr sz="4200"/>
            </a:lvl7pPr>
            <a:lvl8pPr lvl="7" rtl="0" algn="ctr">
              <a:spcBef>
                <a:spcPts val="0"/>
              </a:spcBef>
              <a:spcAft>
                <a:spcPts val="0"/>
              </a:spcAft>
              <a:buSzPts val="5200"/>
              <a:buNone/>
              <a:defRPr sz="4200"/>
            </a:lvl8pPr>
            <a:lvl9pPr lvl="8" rtl="0" algn="ctr">
              <a:spcBef>
                <a:spcPts val="0"/>
              </a:spcBef>
              <a:spcAft>
                <a:spcPts val="0"/>
              </a:spcAft>
              <a:buSzPts val="5200"/>
              <a:buNone/>
              <a:defRPr sz="4200"/>
            </a:lvl9pPr>
          </a:lstStyle>
          <a:p/>
        </p:txBody>
      </p:sp>
      <p:sp>
        <p:nvSpPr>
          <p:cNvPr id="131" name="Google Shape;131;p18"/>
          <p:cNvSpPr txBox="1"/>
          <p:nvPr>
            <p:ph idx="1" type="subTitle"/>
          </p:nvPr>
        </p:nvSpPr>
        <p:spPr>
          <a:xfrm>
            <a:off x="4942388" y="1936372"/>
            <a:ext cx="3265200" cy="17664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5">
    <p:spTree>
      <p:nvGrpSpPr>
        <p:cNvPr id="132" name="Shape 132"/>
        <p:cNvGrpSpPr/>
        <p:nvPr/>
      </p:nvGrpSpPr>
      <p:grpSpPr>
        <a:xfrm>
          <a:off x="0" y="0"/>
          <a:ext cx="0" cy="0"/>
          <a:chOff x="0" y="0"/>
          <a:chExt cx="0" cy="0"/>
        </a:xfrm>
      </p:grpSpPr>
      <p:sp>
        <p:nvSpPr>
          <p:cNvPr id="133" name="Google Shape;133;p19"/>
          <p:cNvSpPr/>
          <p:nvPr/>
        </p:nvSpPr>
        <p:spPr>
          <a:xfrm>
            <a:off x="3929675" y="4535527"/>
            <a:ext cx="4002127" cy="748110"/>
          </a:xfrm>
          <a:custGeom>
            <a:rect b="b" l="l" r="r" t="t"/>
            <a:pathLst>
              <a:path extrusionOk="0" h="15913" w="85129">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a:off x="-40125" y="-49167"/>
            <a:ext cx="2605145" cy="650961"/>
          </a:xfrm>
          <a:custGeom>
            <a:rect b="b" l="l" r="r" t="t"/>
            <a:pathLst>
              <a:path extrusionOk="0" h="15512" w="62079">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a:off x="7615100" y="3954513"/>
            <a:ext cx="1917225" cy="1847175"/>
          </a:xfrm>
          <a:custGeom>
            <a:rect b="b" l="l" r="r" t="t"/>
            <a:pathLst>
              <a:path extrusionOk="0" h="73887" w="76689">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flipH="1" rot="10800000">
            <a:off x="-79600" y="-109724"/>
            <a:ext cx="2755853" cy="596752"/>
          </a:xfrm>
          <a:custGeom>
            <a:rect b="b" l="l" r="r" t="t"/>
            <a:pathLst>
              <a:path extrusionOk="0" h="19481" w="89965">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ph type="title"/>
          </p:nvPr>
        </p:nvSpPr>
        <p:spPr>
          <a:xfrm>
            <a:off x="905375" y="2156701"/>
            <a:ext cx="2094000" cy="411600"/>
          </a:xfrm>
          <a:prstGeom prst="rect">
            <a:avLst/>
          </a:prstGeom>
        </p:spPr>
        <p:txBody>
          <a:bodyPr anchorCtr="0" anchor="ctr" bIns="0" lIns="0" spcFirstLastPara="1" rIns="0" wrap="square" tIns="0">
            <a:noAutofit/>
          </a:bodyPr>
          <a:lstStyle>
            <a:lvl1pPr lvl="0" rtl="0" algn="l">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8" name="Google Shape;138;p19"/>
          <p:cNvSpPr txBox="1"/>
          <p:nvPr>
            <p:ph idx="1" type="subTitle"/>
          </p:nvPr>
        </p:nvSpPr>
        <p:spPr>
          <a:xfrm>
            <a:off x="907862" y="2737725"/>
            <a:ext cx="2093100" cy="10230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39" name="Google Shape;139;p19"/>
          <p:cNvSpPr txBox="1"/>
          <p:nvPr>
            <p:ph idx="2" type="title"/>
          </p:nvPr>
        </p:nvSpPr>
        <p:spPr>
          <a:xfrm>
            <a:off x="6144625" y="2015125"/>
            <a:ext cx="2094000" cy="411600"/>
          </a:xfrm>
          <a:prstGeom prst="rect">
            <a:avLst/>
          </a:prstGeom>
        </p:spPr>
        <p:txBody>
          <a:bodyPr anchorCtr="0" anchor="ctr" bIns="0" lIns="0" spcFirstLastPara="1" rIns="0" wrap="square" tIns="0">
            <a:noAutofit/>
          </a:bodyPr>
          <a:lstStyle>
            <a:lvl1pPr lvl="0" rtl="0" algn="r">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0" name="Google Shape;140;p19"/>
          <p:cNvSpPr txBox="1"/>
          <p:nvPr>
            <p:ph idx="3" type="subTitle"/>
          </p:nvPr>
        </p:nvSpPr>
        <p:spPr>
          <a:xfrm>
            <a:off x="6144637" y="2589995"/>
            <a:ext cx="2094000" cy="10242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41" name="Google Shape;141;p19"/>
          <p:cNvSpPr txBox="1"/>
          <p:nvPr>
            <p:ph idx="4" type="title"/>
          </p:nvPr>
        </p:nvSpPr>
        <p:spPr>
          <a:xfrm>
            <a:off x="713250" y="469500"/>
            <a:ext cx="7717500" cy="453900"/>
          </a:xfrm>
          <a:prstGeom prst="rect">
            <a:avLst/>
          </a:prstGeom>
        </p:spPr>
        <p:txBody>
          <a:bodyPr anchorCtr="0" anchor="t" bIns="0" lIns="0" spcFirstLastPara="1" rIns="0" wrap="square" tIns="0">
            <a:noAutofit/>
          </a:bodyPr>
          <a:lstStyle>
            <a:lvl1pPr lvl="0" rt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
    <p:spTree>
      <p:nvGrpSpPr>
        <p:cNvPr id="142" name="Shape 142"/>
        <p:cNvGrpSpPr/>
        <p:nvPr/>
      </p:nvGrpSpPr>
      <p:grpSpPr>
        <a:xfrm>
          <a:off x="0" y="0"/>
          <a:ext cx="0" cy="0"/>
          <a:chOff x="0" y="0"/>
          <a:chExt cx="0" cy="0"/>
        </a:xfrm>
      </p:grpSpPr>
      <p:sp>
        <p:nvSpPr>
          <p:cNvPr id="143" name="Google Shape;143;p20"/>
          <p:cNvSpPr/>
          <p:nvPr/>
        </p:nvSpPr>
        <p:spPr>
          <a:xfrm>
            <a:off x="-804300" y="4317374"/>
            <a:ext cx="2023768" cy="1315931"/>
          </a:xfrm>
          <a:custGeom>
            <a:rect b="b" l="l" r="r" t="t"/>
            <a:pathLst>
              <a:path extrusionOk="0" h="17888" w="27509">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0"/>
          <p:cNvSpPr/>
          <p:nvPr/>
        </p:nvSpPr>
        <p:spPr>
          <a:xfrm flipH="1">
            <a:off x="5818606" y="-1008971"/>
            <a:ext cx="3641723" cy="3911762"/>
          </a:xfrm>
          <a:custGeom>
            <a:rect b="b" l="l" r="r" t="t"/>
            <a:pathLst>
              <a:path extrusionOk="0" h="57509" w="53539">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0"/>
          <p:cNvSpPr/>
          <p:nvPr/>
        </p:nvSpPr>
        <p:spPr>
          <a:xfrm rot="3180931">
            <a:off x="6093995" y="-214534"/>
            <a:ext cx="3897900" cy="1991995"/>
          </a:xfrm>
          <a:custGeom>
            <a:rect b="b" l="l" r="r" t="t"/>
            <a:pathLst>
              <a:path extrusionOk="0" h="51738" w="10124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0"/>
          <p:cNvSpPr txBox="1"/>
          <p:nvPr>
            <p:ph type="title"/>
          </p:nvPr>
        </p:nvSpPr>
        <p:spPr>
          <a:xfrm>
            <a:off x="713250" y="469500"/>
            <a:ext cx="7717500" cy="453900"/>
          </a:xfrm>
          <a:prstGeom prst="rect">
            <a:avLst/>
          </a:prstGeom>
        </p:spPr>
        <p:txBody>
          <a:bodyPr anchorCtr="0" anchor="t" bIns="0" lIns="0" spcFirstLastPara="1" rIns="0" wrap="square" tIns="0">
            <a:noAutofit/>
          </a:bodyPr>
          <a:lstStyle>
            <a:lvl1pPr lvl="0" rt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7" name="Google Shape;147;p20"/>
          <p:cNvSpPr txBox="1"/>
          <p:nvPr>
            <p:ph idx="2" type="title"/>
          </p:nvPr>
        </p:nvSpPr>
        <p:spPr>
          <a:xfrm>
            <a:off x="1307600" y="2661175"/>
            <a:ext cx="18837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8" name="Google Shape;148;p20"/>
          <p:cNvSpPr txBox="1"/>
          <p:nvPr>
            <p:ph idx="1" type="subTitle"/>
          </p:nvPr>
        </p:nvSpPr>
        <p:spPr>
          <a:xfrm>
            <a:off x="1305650" y="3151350"/>
            <a:ext cx="1887600" cy="795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49" name="Google Shape;149;p20"/>
          <p:cNvSpPr txBox="1"/>
          <p:nvPr>
            <p:ph hasCustomPrompt="1" idx="3" type="title"/>
          </p:nvPr>
        </p:nvSpPr>
        <p:spPr>
          <a:xfrm>
            <a:off x="1831550" y="1558700"/>
            <a:ext cx="835800" cy="835800"/>
          </a:xfrm>
          <a:prstGeom prst="rect">
            <a:avLst/>
          </a:prstGeom>
        </p:spPr>
        <p:txBody>
          <a:bodyPr anchorCtr="0" anchor="ctr" bIns="0" lIns="0" spcFirstLastPara="1" rIns="0" wrap="square" tIns="0">
            <a:noAutofit/>
          </a:bodyPr>
          <a:lstStyle>
            <a:lvl1pPr lvl="0" rtl="0" algn="ctr">
              <a:spcBef>
                <a:spcPts val="0"/>
              </a:spcBef>
              <a:spcAft>
                <a:spcPts val="0"/>
              </a:spcAft>
              <a:buSzPts val="4000"/>
              <a:buNone/>
              <a:defRPr sz="40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50" name="Google Shape;150;p20"/>
          <p:cNvSpPr txBox="1"/>
          <p:nvPr>
            <p:ph idx="4" type="title"/>
          </p:nvPr>
        </p:nvSpPr>
        <p:spPr>
          <a:xfrm>
            <a:off x="3630150" y="2661175"/>
            <a:ext cx="18837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20"/>
          <p:cNvSpPr txBox="1"/>
          <p:nvPr>
            <p:ph idx="5" type="subTitle"/>
          </p:nvPr>
        </p:nvSpPr>
        <p:spPr>
          <a:xfrm>
            <a:off x="3628200" y="3151350"/>
            <a:ext cx="1887600" cy="795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52" name="Google Shape;152;p20"/>
          <p:cNvSpPr txBox="1"/>
          <p:nvPr>
            <p:ph hasCustomPrompt="1" idx="6" type="title"/>
          </p:nvPr>
        </p:nvSpPr>
        <p:spPr>
          <a:xfrm>
            <a:off x="4154100" y="1571491"/>
            <a:ext cx="835800" cy="835800"/>
          </a:xfrm>
          <a:prstGeom prst="rect">
            <a:avLst/>
          </a:prstGeom>
        </p:spPr>
        <p:txBody>
          <a:bodyPr anchorCtr="0" anchor="ctr" bIns="0" lIns="0" spcFirstLastPara="1" rIns="0" wrap="square" tIns="0">
            <a:noAutofit/>
          </a:bodyPr>
          <a:lstStyle>
            <a:lvl1pPr lvl="0" rtl="0" algn="ctr">
              <a:spcBef>
                <a:spcPts val="0"/>
              </a:spcBef>
              <a:spcAft>
                <a:spcPts val="0"/>
              </a:spcAft>
              <a:buSzPts val="4000"/>
              <a:buNone/>
              <a:defRPr sz="40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53" name="Google Shape;153;p20"/>
          <p:cNvSpPr txBox="1"/>
          <p:nvPr>
            <p:ph idx="7" type="title"/>
          </p:nvPr>
        </p:nvSpPr>
        <p:spPr>
          <a:xfrm>
            <a:off x="5952700" y="2661175"/>
            <a:ext cx="18837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4" name="Google Shape;154;p20"/>
          <p:cNvSpPr txBox="1"/>
          <p:nvPr>
            <p:ph idx="8" type="subTitle"/>
          </p:nvPr>
        </p:nvSpPr>
        <p:spPr>
          <a:xfrm>
            <a:off x="5950750" y="3151350"/>
            <a:ext cx="1887600" cy="795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55" name="Google Shape;155;p20"/>
          <p:cNvSpPr txBox="1"/>
          <p:nvPr>
            <p:ph hasCustomPrompt="1" idx="9" type="title"/>
          </p:nvPr>
        </p:nvSpPr>
        <p:spPr>
          <a:xfrm>
            <a:off x="6476650" y="1558700"/>
            <a:ext cx="835800" cy="835800"/>
          </a:xfrm>
          <a:prstGeom prst="rect">
            <a:avLst/>
          </a:prstGeom>
        </p:spPr>
        <p:txBody>
          <a:bodyPr anchorCtr="0" anchor="ctr" bIns="0" lIns="0" spcFirstLastPara="1" rIns="0" wrap="square" tIns="0">
            <a:noAutofit/>
          </a:bodyPr>
          <a:lstStyle>
            <a:lvl1pPr lvl="0" rtl="0" algn="ctr">
              <a:spcBef>
                <a:spcPts val="0"/>
              </a:spcBef>
              <a:spcAft>
                <a:spcPts val="0"/>
              </a:spcAft>
              <a:buSzPts val="4000"/>
              <a:buNone/>
              <a:defRPr sz="40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
          <p:cNvSpPr/>
          <p:nvPr/>
        </p:nvSpPr>
        <p:spPr>
          <a:xfrm flipH="1">
            <a:off x="-2339200" y="-202835"/>
            <a:ext cx="3678948" cy="2369960"/>
          </a:xfrm>
          <a:custGeom>
            <a:rect b="b" l="l" r="r" t="t"/>
            <a:pathLst>
              <a:path extrusionOk="0" h="63220" w="98138">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7277150" y="2601950"/>
            <a:ext cx="2933467" cy="2884739"/>
          </a:xfrm>
          <a:custGeom>
            <a:rect b="b" l="l" r="r" t="t"/>
            <a:pathLst>
              <a:path extrusionOk="0" h="27588" w="28054">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7158125" y="-793875"/>
            <a:ext cx="3075550" cy="1928900"/>
          </a:xfrm>
          <a:custGeom>
            <a:rect b="b" l="l" r="r" t="t"/>
            <a:pathLst>
              <a:path extrusionOk="0" h="77156" w="123022">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1020206" y="1932275"/>
            <a:ext cx="5107800" cy="1312800"/>
          </a:xfrm>
          <a:prstGeom prst="rect">
            <a:avLst/>
          </a:prstGeom>
        </p:spPr>
        <p:txBody>
          <a:bodyPr anchorCtr="0" anchor="ctr" bIns="0" lIns="0" spcFirstLastPara="1" rIns="0" wrap="square" tIns="0">
            <a:noAutofit/>
          </a:bodyPr>
          <a:lstStyle>
            <a:lvl1pPr lvl="0">
              <a:lnSpc>
                <a:spcPct val="80000"/>
              </a:lnSpc>
              <a:spcBef>
                <a:spcPts val="0"/>
              </a:spcBef>
              <a:spcAft>
                <a:spcPts val="0"/>
              </a:spcAft>
              <a:buSzPts val="3600"/>
              <a:buNone/>
              <a:defRPr b="1" sz="4600">
                <a:solidFill>
                  <a:schemeClr val="lt2"/>
                </a:solidFill>
                <a:latin typeface="Syne"/>
                <a:ea typeface="Syne"/>
                <a:cs typeface="Syne"/>
                <a:sym typeface="Sy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4" name="Google Shape;24;p3"/>
          <p:cNvSpPr txBox="1"/>
          <p:nvPr>
            <p:ph idx="1" type="subTitle"/>
          </p:nvPr>
        </p:nvSpPr>
        <p:spPr>
          <a:xfrm>
            <a:off x="1018406" y="3408100"/>
            <a:ext cx="5111400" cy="294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5" name="Google Shape;25;p3"/>
          <p:cNvSpPr txBox="1"/>
          <p:nvPr>
            <p:ph hasCustomPrompt="1" idx="2" type="title"/>
          </p:nvPr>
        </p:nvSpPr>
        <p:spPr>
          <a:xfrm>
            <a:off x="6004594" y="1530150"/>
            <a:ext cx="2121000" cy="1963500"/>
          </a:xfrm>
          <a:prstGeom prst="rect">
            <a:avLst/>
          </a:prstGeom>
        </p:spPr>
        <p:txBody>
          <a:bodyPr anchorCtr="0" anchor="b" bIns="0" lIns="0" spcFirstLastPara="1" rIns="0" wrap="square" tIns="0">
            <a:noAutofit/>
          </a:bodyPr>
          <a:lstStyle>
            <a:lvl1pPr lvl="0" rtl="0" algn="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7">
    <p:spTree>
      <p:nvGrpSpPr>
        <p:cNvPr id="156" name="Shape 156"/>
        <p:cNvGrpSpPr/>
        <p:nvPr/>
      </p:nvGrpSpPr>
      <p:grpSpPr>
        <a:xfrm>
          <a:off x="0" y="0"/>
          <a:ext cx="0" cy="0"/>
          <a:chOff x="0" y="0"/>
          <a:chExt cx="0" cy="0"/>
        </a:xfrm>
      </p:grpSpPr>
      <p:sp>
        <p:nvSpPr>
          <p:cNvPr id="157" name="Google Shape;157;p21"/>
          <p:cNvSpPr/>
          <p:nvPr/>
        </p:nvSpPr>
        <p:spPr>
          <a:xfrm flipH="1" rot="10800000">
            <a:off x="7837877" y="2932289"/>
            <a:ext cx="3678948" cy="2369960"/>
          </a:xfrm>
          <a:custGeom>
            <a:rect b="b" l="l" r="r" t="t"/>
            <a:pathLst>
              <a:path extrusionOk="0" h="63220" w="98138">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p:cNvSpPr/>
          <p:nvPr/>
        </p:nvSpPr>
        <p:spPr>
          <a:xfrm rot="10800000">
            <a:off x="-1316617" y="-1310600"/>
            <a:ext cx="2933467" cy="2884739"/>
          </a:xfrm>
          <a:custGeom>
            <a:rect b="b" l="l" r="r" t="t"/>
            <a:pathLst>
              <a:path extrusionOk="0" h="27588" w="28054">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1"/>
          <p:cNvSpPr/>
          <p:nvPr/>
        </p:nvSpPr>
        <p:spPr>
          <a:xfrm rot="10800000">
            <a:off x="-1339675" y="4064989"/>
            <a:ext cx="3075550" cy="1928900"/>
          </a:xfrm>
          <a:custGeom>
            <a:rect b="b" l="l" r="r" t="t"/>
            <a:pathLst>
              <a:path extrusionOk="0" h="77156" w="123022">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1"/>
          <p:cNvSpPr txBox="1"/>
          <p:nvPr>
            <p:ph type="title"/>
          </p:nvPr>
        </p:nvSpPr>
        <p:spPr>
          <a:xfrm>
            <a:off x="1204188" y="1756923"/>
            <a:ext cx="3264300" cy="407100"/>
          </a:xfrm>
          <a:prstGeom prst="rect">
            <a:avLst/>
          </a:prstGeom>
        </p:spPr>
        <p:txBody>
          <a:bodyPr anchorCtr="0" anchor="t" bIns="0" lIns="0" spcFirstLastPara="1" rIns="0" wrap="square" tIns="0">
            <a:noAutofit/>
          </a:bodyPr>
          <a:lstStyle>
            <a:lvl1pPr lvl="0" rtl="0">
              <a:lnSpc>
                <a:spcPct val="90000"/>
              </a:lnSpc>
              <a:spcBef>
                <a:spcPts val="0"/>
              </a:spcBef>
              <a:spcAft>
                <a:spcPts val="0"/>
              </a:spcAft>
              <a:buSzPts val="5200"/>
              <a:buFont typeface="Commissioner"/>
              <a:buNone/>
              <a:defRPr>
                <a:latin typeface="Commissioner ExtraBold"/>
                <a:ea typeface="Commissioner ExtraBold"/>
                <a:cs typeface="Commissioner ExtraBold"/>
                <a:sym typeface="Commissioner ExtraBold"/>
              </a:defRPr>
            </a:lvl1pPr>
            <a:lvl2pPr lvl="1" rtl="0" algn="ctr">
              <a:spcBef>
                <a:spcPts val="0"/>
              </a:spcBef>
              <a:spcAft>
                <a:spcPts val="0"/>
              </a:spcAft>
              <a:buSzPts val="5200"/>
              <a:buNone/>
              <a:defRPr sz="4200"/>
            </a:lvl2pPr>
            <a:lvl3pPr lvl="2" rtl="0" algn="ctr">
              <a:spcBef>
                <a:spcPts val="0"/>
              </a:spcBef>
              <a:spcAft>
                <a:spcPts val="0"/>
              </a:spcAft>
              <a:buSzPts val="5200"/>
              <a:buNone/>
              <a:defRPr sz="4200"/>
            </a:lvl3pPr>
            <a:lvl4pPr lvl="3" rtl="0" algn="ctr">
              <a:spcBef>
                <a:spcPts val="0"/>
              </a:spcBef>
              <a:spcAft>
                <a:spcPts val="0"/>
              </a:spcAft>
              <a:buSzPts val="5200"/>
              <a:buNone/>
              <a:defRPr sz="4200"/>
            </a:lvl4pPr>
            <a:lvl5pPr lvl="4" rtl="0" algn="ctr">
              <a:spcBef>
                <a:spcPts val="0"/>
              </a:spcBef>
              <a:spcAft>
                <a:spcPts val="0"/>
              </a:spcAft>
              <a:buSzPts val="5200"/>
              <a:buNone/>
              <a:defRPr sz="4200"/>
            </a:lvl5pPr>
            <a:lvl6pPr lvl="5" rtl="0" algn="ctr">
              <a:spcBef>
                <a:spcPts val="0"/>
              </a:spcBef>
              <a:spcAft>
                <a:spcPts val="0"/>
              </a:spcAft>
              <a:buSzPts val="5200"/>
              <a:buNone/>
              <a:defRPr sz="4200"/>
            </a:lvl6pPr>
            <a:lvl7pPr lvl="6" rtl="0" algn="ctr">
              <a:spcBef>
                <a:spcPts val="0"/>
              </a:spcBef>
              <a:spcAft>
                <a:spcPts val="0"/>
              </a:spcAft>
              <a:buSzPts val="5200"/>
              <a:buNone/>
              <a:defRPr sz="4200"/>
            </a:lvl7pPr>
            <a:lvl8pPr lvl="7" rtl="0" algn="ctr">
              <a:spcBef>
                <a:spcPts val="0"/>
              </a:spcBef>
              <a:spcAft>
                <a:spcPts val="0"/>
              </a:spcAft>
              <a:buSzPts val="5200"/>
              <a:buNone/>
              <a:defRPr sz="4200"/>
            </a:lvl8pPr>
            <a:lvl9pPr lvl="8" rtl="0" algn="ctr">
              <a:spcBef>
                <a:spcPts val="0"/>
              </a:spcBef>
              <a:spcAft>
                <a:spcPts val="0"/>
              </a:spcAft>
              <a:buSzPts val="5200"/>
              <a:buNone/>
              <a:defRPr sz="4200"/>
            </a:lvl9pPr>
          </a:lstStyle>
          <a:p/>
        </p:txBody>
      </p:sp>
      <p:sp>
        <p:nvSpPr>
          <p:cNvPr id="161" name="Google Shape;161;p21"/>
          <p:cNvSpPr txBox="1"/>
          <p:nvPr>
            <p:ph idx="1" type="subTitle"/>
          </p:nvPr>
        </p:nvSpPr>
        <p:spPr>
          <a:xfrm>
            <a:off x="1203750" y="2252577"/>
            <a:ext cx="3265200" cy="1134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1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8">
    <p:spTree>
      <p:nvGrpSpPr>
        <p:cNvPr id="162" name="Shape 162"/>
        <p:cNvGrpSpPr/>
        <p:nvPr/>
      </p:nvGrpSpPr>
      <p:grpSpPr>
        <a:xfrm>
          <a:off x="0" y="0"/>
          <a:ext cx="0" cy="0"/>
          <a:chOff x="0" y="0"/>
          <a:chExt cx="0" cy="0"/>
        </a:xfrm>
      </p:grpSpPr>
      <p:sp>
        <p:nvSpPr>
          <p:cNvPr id="163" name="Google Shape;163;p22"/>
          <p:cNvSpPr/>
          <p:nvPr/>
        </p:nvSpPr>
        <p:spPr>
          <a:xfrm>
            <a:off x="-112000" y="-808350"/>
            <a:ext cx="2045324" cy="2196988"/>
          </a:xfrm>
          <a:custGeom>
            <a:rect b="b" l="l" r="r" t="t"/>
            <a:pathLst>
              <a:path extrusionOk="0" h="57509" w="53539">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p:nvPr/>
        </p:nvSpPr>
        <p:spPr>
          <a:xfrm>
            <a:off x="6107775" y="-1417750"/>
            <a:ext cx="3075550" cy="1928900"/>
          </a:xfrm>
          <a:custGeom>
            <a:rect b="b" l="l" r="r" t="t"/>
            <a:pathLst>
              <a:path extrusionOk="0" h="77156" w="123022">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p:nvPr/>
        </p:nvSpPr>
        <p:spPr>
          <a:xfrm>
            <a:off x="-138925" y="4678900"/>
            <a:ext cx="2249125" cy="487025"/>
          </a:xfrm>
          <a:custGeom>
            <a:rect b="b" l="l" r="r" t="t"/>
            <a:pathLst>
              <a:path extrusionOk="0" h="19481" w="89965">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txBox="1"/>
          <p:nvPr>
            <p:ph type="title"/>
          </p:nvPr>
        </p:nvSpPr>
        <p:spPr>
          <a:xfrm>
            <a:off x="713250" y="469500"/>
            <a:ext cx="7717500" cy="453900"/>
          </a:xfrm>
          <a:prstGeom prst="rect">
            <a:avLst/>
          </a:prstGeom>
        </p:spPr>
        <p:txBody>
          <a:bodyPr anchorCtr="0" anchor="t" bIns="0" lIns="0" spcFirstLastPara="1" rIns="0" wrap="square" tIns="0">
            <a:noAutofit/>
          </a:bodyPr>
          <a:lstStyle>
            <a:lvl1pPr lvl="0" rt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7" name="Google Shape;167;p22"/>
          <p:cNvSpPr/>
          <p:nvPr/>
        </p:nvSpPr>
        <p:spPr>
          <a:xfrm rot="10800000">
            <a:off x="6981453" y="4599035"/>
            <a:ext cx="3336125" cy="833615"/>
          </a:xfrm>
          <a:custGeom>
            <a:rect b="b" l="l" r="r" t="t"/>
            <a:pathLst>
              <a:path extrusionOk="0" h="15512" w="62079">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8_1">
    <p:spTree>
      <p:nvGrpSpPr>
        <p:cNvPr id="168" name="Shape 168"/>
        <p:cNvGrpSpPr/>
        <p:nvPr/>
      </p:nvGrpSpPr>
      <p:grpSpPr>
        <a:xfrm>
          <a:off x="0" y="0"/>
          <a:ext cx="0" cy="0"/>
          <a:chOff x="0" y="0"/>
          <a:chExt cx="0" cy="0"/>
        </a:xfrm>
      </p:grpSpPr>
      <p:sp>
        <p:nvSpPr>
          <p:cNvPr id="169" name="Google Shape;169;p23"/>
          <p:cNvSpPr/>
          <p:nvPr/>
        </p:nvSpPr>
        <p:spPr>
          <a:xfrm flipH="1">
            <a:off x="8110630" y="-463650"/>
            <a:ext cx="2045324" cy="2196988"/>
          </a:xfrm>
          <a:custGeom>
            <a:rect b="b" l="l" r="r" t="t"/>
            <a:pathLst>
              <a:path extrusionOk="0" h="57509" w="53539">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flipH="1">
            <a:off x="-2205846" y="-379750"/>
            <a:ext cx="3075550" cy="1928900"/>
          </a:xfrm>
          <a:custGeom>
            <a:rect b="b" l="l" r="r" t="t"/>
            <a:pathLst>
              <a:path extrusionOk="0" h="77156" w="123022">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flipH="1">
            <a:off x="6875929" y="4837375"/>
            <a:ext cx="2249125" cy="487025"/>
          </a:xfrm>
          <a:custGeom>
            <a:rect b="b" l="l" r="r" t="t"/>
            <a:pathLst>
              <a:path extrusionOk="0" h="19481" w="89965">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txBox="1"/>
          <p:nvPr>
            <p:ph type="title"/>
          </p:nvPr>
        </p:nvSpPr>
        <p:spPr>
          <a:xfrm>
            <a:off x="713250" y="469500"/>
            <a:ext cx="7717500" cy="453900"/>
          </a:xfrm>
          <a:prstGeom prst="rect">
            <a:avLst/>
          </a:prstGeom>
        </p:spPr>
        <p:txBody>
          <a:bodyPr anchorCtr="0" anchor="t" bIns="0" lIns="0" spcFirstLastPara="1" rIns="0" wrap="square" tIns="0">
            <a:noAutofit/>
          </a:bodyPr>
          <a:lstStyle>
            <a:lvl1pPr lvl="0" rt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3" name="Google Shape;173;p23"/>
          <p:cNvSpPr/>
          <p:nvPr/>
        </p:nvSpPr>
        <p:spPr>
          <a:xfrm flipH="1" rot="10800000">
            <a:off x="-1878175" y="4448485"/>
            <a:ext cx="3336125" cy="833615"/>
          </a:xfrm>
          <a:custGeom>
            <a:rect b="b" l="l" r="r" t="t"/>
            <a:pathLst>
              <a:path extrusionOk="0" h="15512" w="62079">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9">
    <p:spTree>
      <p:nvGrpSpPr>
        <p:cNvPr id="174" name="Shape 174"/>
        <p:cNvGrpSpPr/>
        <p:nvPr/>
      </p:nvGrpSpPr>
      <p:grpSpPr>
        <a:xfrm>
          <a:off x="0" y="0"/>
          <a:ext cx="0" cy="0"/>
          <a:chOff x="0" y="0"/>
          <a:chExt cx="0" cy="0"/>
        </a:xfrm>
      </p:grpSpPr>
      <p:sp>
        <p:nvSpPr>
          <p:cNvPr id="175" name="Google Shape;175;p24"/>
          <p:cNvSpPr/>
          <p:nvPr/>
        </p:nvSpPr>
        <p:spPr>
          <a:xfrm>
            <a:off x="-66075" y="-105750"/>
            <a:ext cx="2992011" cy="1290503"/>
          </a:xfrm>
          <a:custGeom>
            <a:rect b="b" l="l" r="r" t="t"/>
            <a:pathLst>
              <a:path extrusionOk="0" h="28689" w="66515">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p:nvPr/>
        </p:nvSpPr>
        <p:spPr>
          <a:xfrm>
            <a:off x="-828325" y="-294825"/>
            <a:ext cx="1730425" cy="1563650"/>
          </a:xfrm>
          <a:custGeom>
            <a:rect b="b" l="l" r="r" t="t"/>
            <a:pathLst>
              <a:path extrusionOk="0" h="62546" w="69217">
                <a:moveTo>
                  <a:pt x="68549" y="368"/>
                </a:moveTo>
                <a:cubicBezTo>
                  <a:pt x="68015" y="5004"/>
                  <a:pt x="65680" y="9007"/>
                  <a:pt x="62211" y="12043"/>
                </a:cubicBezTo>
                <a:cubicBezTo>
                  <a:pt x="58542" y="15312"/>
                  <a:pt x="54005" y="16446"/>
                  <a:pt x="49202" y="16313"/>
                </a:cubicBezTo>
                <a:cubicBezTo>
                  <a:pt x="44932" y="16179"/>
                  <a:pt x="41163" y="16413"/>
                  <a:pt x="38327" y="19948"/>
                </a:cubicBezTo>
                <a:cubicBezTo>
                  <a:pt x="35592" y="23284"/>
                  <a:pt x="35559" y="27821"/>
                  <a:pt x="35259" y="31857"/>
                </a:cubicBezTo>
                <a:cubicBezTo>
                  <a:pt x="34825" y="37328"/>
                  <a:pt x="32824" y="41564"/>
                  <a:pt x="27553" y="43766"/>
                </a:cubicBezTo>
                <a:cubicBezTo>
                  <a:pt x="23550" y="45433"/>
                  <a:pt x="19080" y="45433"/>
                  <a:pt x="14844" y="45667"/>
                </a:cubicBezTo>
                <a:cubicBezTo>
                  <a:pt x="11141" y="45867"/>
                  <a:pt x="7305" y="46501"/>
                  <a:pt x="4470" y="49136"/>
                </a:cubicBezTo>
                <a:cubicBezTo>
                  <a:pt x="1201" y="52172"/>
                  <a:pt x="467" y="57942"/>
                  <a:pt x="33" y="62145"/>
                </a:cubicBezTo>
                <a:cubicBezTo>
                  <a:pt x="0" y="62546"/>
                  <a:pt x="634" y="62546"/>
                  <a:pt x="667" y="62145"/>
                </a:cubicBezTo>
                <a:cubicBezTo>
                  <a:pt x="1234" y="56541"/>
                  <a:pt x="2469" y="49803"/>
                  <a:pt x="8239" y="47468"/>
                </a:cubicBezTo>
                <a:cubicBezTo>
                  <a:pt x="12342" y="45800"/>
                  <a:pt x="17079" y="46367"/>
                  <a:pt x="21382" y="45867"/>
                </a:cubicBezTo>
                <a:cubicBezTo>
                  <a:pt x="24751" y="45500"/>
                  <a:pt x="28520" y="44633"/>
                  <a:pt x="31222" y="42398"/>
                </a:cubicBezTo>
                <a:cubicBezTo>
                  <a:pt x="34525" y="39696"/>
                  <a:pt x="35492" y="35993"/>
                  <a:pt x="35859" y="31857"/>
                </a:cubicBezTo>
                <a:cubicBezTo>
                  <a:pt x="36326" y="26720"/>
                  <a:pt x="36493" y="21016"/>
                  <a:pt x="41396" y="17980"/>
                </a:cubicBezTo>
                <a:cubicBezTo>
                  <a:pt x="43698" y="16613"/>
                  <a:pt x="46667" y="16813"/>
                  <a:pt x="49202" y="16880"/>
                </a:cubicBezTo>
                <a:cubicBezTo>
                  <a:pt x="51337" y="16946"/>
                  <a:pt x="53372" y="16846"/>
                  <a:pt x="55440" y="16313"/>
                </a:cubicBezTo>
                <a:cubicBezTo>
                  <a:pt x="62745" y="14478"/>
                  <a:pt x="68349" y="7706"/>
                  <a:pt x="69183" y="334"/>
                </a:cubicBezTo>
                <a:cubicBezTo>
                  <a:pt x="69216" y="1"/>
                  <a:pt x="68582" y="1"/>
                  <a:pt x="68549" y="36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p:nvPr/>
        </p:nvSpPr>
        <p:spPr>
          <a:xfrm>
            <a:off x="-478150" y="4396125"/>
            <a:ext cx="1569328" cy="802086"/>
          </a:xfrm>
          <a:custGeom>
            <a:rect b="b" l="l" r="r" t="t"/>
            <a:pathLst>
              <a:path extrusionOk="0" h="24585" w="48102">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p:nvPr/>
        </p:nvSpPr>
        <p:spPr>
          <a:xfrm rot="8999926">
            <a:off x="7710879" y="3997770"/>
            <a:ext cx="2034125" cy="1470151"/>
          </a:xfrm>
          <a:custGeom>
            <a:rect b="b" l="l" r="r" t="t"/>
            <a:pathLst>
              <a:path extrusionOk="0" h="26954" w="37294">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4"/>
          <p:cNvSpPr/>
          <p:nvPr/>
        </p:nvSpPr>
        <p:spPr>
          <a:xfrm rot="10800000">
            <a:off x="8047508" y="-25560"/>
            <a:ext cx="1178967" cy="766635"/>
          </a:xfrm>
          <a:custGeom>
            <a:rect b="b" l="l" r="r" t="t"/>
            <a:pathLst>
              <a:path extrusionOk="0" h="17888" w="27509">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txBox="1"/>
          <p:nvPr>
            <p:ph type="title"/>
          </p:nvPr>
        </p:nvSpPr>
        <p:spPr>
          <a:xfrm>
            <a:off x="713250" y="469500"/>
            <a:ext cx="7717500" cy="453900"/>
          </a:xfrm>
          <a:prstGeom prst="rect">
            <a:avLst/>
          </a:prstGeom>
        </p:spPr>
        <p:txBody>
          <a:bodyPr anchorCtr="0" anchor="t" bIns="0" lIns="0" spcFirstLastPara="1" rIns="0" wrap="square" tIns="0">
            <a:noAutofit/>
          </a:bodyPr>
          <a:lstStyle>
            <a:lvl1pPr lvl="0" rt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1" name="Google Shape;181;p24"/>
          <p:cNvSpPr txBox="1"/>
          <p:nvPr>
            <p:ph idx="2" type="title"/>
          </p:nvPr>
        </p:nvSpPr>
        <p:spPr>
          <a:xfrm>
            <a:off x="960788" y="2661175"/>
            <a:ext cx="22677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2" name="Google Shape;182;p24"/>
          <p:cNvSpPr txBox="1"/>
          <p:nvPr>
            <p:ph idx="1" type="subTitle"/>
          </p:nvPr>
        </p:nvSpPr>
        <p:spPr>
          <a:xfrm>
            <a:off x="961388" y="3151350"/>
            <a:ext cx="2266500" cy="7773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83" name="Google Shape;183;p24"/>
          <p:cNvSpPr txBox="1"/>
          <p:nvPr>
            <p:ph idx="3" type="title"/>
          </p:nvPr>
        </p:nvSpPr>
        <p:spPr>
          <a:xfrm>
            <a:off x="3438150" y="2661175"/>
            <a:ext cx="22677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4" name="Google Shape;184;p24"/>
          <p:cNvSpPr txBox="1"/>
          <p:nvPr>
            <p:ph idx="4" type="subTitle"/>
          </p:nvPr>
        </p:nvSpPr>
        <p:spPr>
          <a:xfrm>
            <a:off x="3438150" y="1605575"/>
            <a:ext cx="2267700" cy="777300"/>
          </a:xfrm>
          <a:prstGeom prst="rect">
            <a:avLst/>
          </a:prstGeom>
        </p:spPr>
        <p:txBody>
          <a:bodyPr anchorCtr="0" anchor="t" bIns="0" lIns="0" spcFirstLastPara="1" rIns="0" wrap="square" tIns="0">
            <a:noAutofit/>
          </a:bodyPr>
          <a:lstStyle>
            <a:lvl1pPr lvl="0" marR="9144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85" name="Google Shape;185;p24"/>
          <p:cNvSpPr txBox="1"/>
          <p:nvPr>
            <p:ph idx="5" type="title"/>
          </p:nvPr>
        </p:nvSpPr>
        <p:spPr>
          <a:xfrm>
            <a:off x="5866850" y="2661175"/>
            <a:ext cx="22677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6" name="Google Shape;186;p24"/>
          <p:cNvSpPr txBox="1"/>
          <p:nvPr>
            <p:ph idx="6" type="subTitle"/>
          </p:nvPr>
        </p:nvSpPr>
        <p:spPr>
          <a:xfrm>
            <a:off x="5864900" y="3151350"/>
            <a:ext cx="2267700" cy="775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0">
    <p:spTree>
      <p:nvGrpSpPr>
        <p:cNvPr id="187" name="Shape 187"/>
        <p:cNvGrpSpPr/>
        <p:nvPr/>
      </p:nvGrpSpPr>
      <p:grpSpPr>
        <a:xfrm>
          <a:off x="0" y="0"/>
          <a:ext cx="0" cy="0"/>
          <a:chOff x="0" y="0"/>
          <a:chExt cx="0" cy="0"/>
        </a:xfrm>
      </p:grpSpPr>
      <p:sp>
        <p:nvSpPr>
          <p:cNvPr id="188" name="Google Shape;188;p25"/>
          <p:cNvSpPr/>
          <p:nvPr/>
        </p:nvSpPr>
        <p:spPr>
          <a:xfrm>
            <a:off x="-36275" y="-110175"/>
            <a:ext cx="3335727" cy="1438753"/>
          </a:xfrm>
          <a:custGeom>
            <a:rect b="b" l="l" r="r" t="t"/>
            <a:pathLst>
              <a:path extrusionOk="0" h="28689" w="66515">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p:nvPr/>
        </p:nvSpPr>
        <p:spPr>
          <a:xfrm rot="10800000">
            <a:off x="5840450" y="3807400"/>
            <a:ext cx="3335727" cy="1438753"/>
          </a:xfrm>
          <a:custGeom>
            <a:rect b="b" l="l" r="r" t="t"/>
            <a:pathLst>
              <a:path extrusionOk="0" h="28689" w="66515">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5"/>
          <p:cNvSpPr/>
          <p:nvPr/>
        </p:nvSpPr>
        <p:spPr>
          <a:xfrm>
            <a:off x="6993300" y="4737250"/>
            <a:ext cx="2249125" cy="487025"/>
          </a:xfrm>
          <a:custGeom>
            <a:rect b="b" l="l" r="r" t="t"/>
            <a:pathLst>
              <a:path extrusionOk="0" h="19481" w="89965">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5"/>
          <p:cNvSpPr/>
          <p:nvPr/>
        </p:nvSpPr>
        <p:spPr>
          <a:xfrm rot="10800000">
            <a:off x="-194050" y="-110175"/>
            <a:ext cx="2249125" cy="487025"/>
          </a:xfrm>
          <a:custGeom>
            <a:rect b="b" l="l" r="r" t="t"/>
            <a:pathLst>
              <a:path extrusionOk="0" h="19481" w="89965">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txBox="1"/>
          <p:nvPr>
            <p:ph type="title"/>
          </p:nvPr>
        </p:nvSpPr>
        <p:spPr>
          <a:xfrm>
            <a:off x="1244419" y="3203938"/>
            <a:ext cx="29901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3" name="Google Shape;193;p25"/>
          <p:cNvSpPr txBox="1"/>
          <p:nvPr>
            <p:ph idx="1" type="subTitle"/>
          </p:nvPr>
        </p:nvSpPr>
        <p:spPr>
          <a:xfrm>
            <a:off x="1242319" y="1948625"/>
            <a:ext cx="2994300" cy="1055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94" name="Google Shape;194;p25"/>
          <p:cNvSpPr txBox="1"/>
          <p:nvPr>
            <p:ph idx="2" type="title"/>
          </p:nvPr>
        </p:nvSpPr>
        <p:spPr>
          <a:xfrm>
            <a:off x="4911581" y="3203938"/>
            <a:ext cx="29901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5" name="Google Shape;195;p25"/>
          <p:cNvSpPr txBox="1"/>
          <p:nvPr>
            <p:ph idx="3" type="subTitle"/>
          </p:nvPr>
        </p:nvSpPr>
        <p:spPr>
          <a:xfrm>
            <a:off x="4911581" y="1947672"/>
            <a:ext cx="2990100" cy="10515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96" name="Google Shape;196;p25"/>
          <p:cNvSpPr txBox="1"/>
          <p:nvPr>
            <p:ph idx="4" type="title"/>
          </p:nvPr>
        </p:nvSpPr>
        <p:spPr>
          <a:xfrm>
            <a:off x="713250" y="469500"/>
            <a:ext cx="7717500" cy="453900"/>
          </a:xfrm>
          <a:prstGeom prst="rect">
            <a:avLst/>
          </a:prstGeom>
        </p:spPr>
        <p:txBody>
          <a:bodyPr anchorCtr="0" anchor="t" bIns="0" lIns="0" spcFirstLastPara="1" rIns="0" wrap="square" tIns="0">
            <a:noAutofit/>
          </a:bodyPr>
          <a:lstStyle>
            <a:lvl1pPr lvl="0" rt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11">
    <p:spTree>
      <p:nvGrpSpPr>
        <p:cNvPr id="197" name="Shape 197"/>
        <p:cNvGrpSpPr/>
        <p:nvPr/>
      </p:nvGrpSpPr>
      <p:grpSpPr>
        <a:xfrm>
          <a:off x="0" y="0"/>
          <a:ext cx="0" cy="0"/>
          <a:chOff x="0" y="0"/>
          <a:chExt cx="0" cy="0"/>
        </a:xfrm>
      </p:grpSpPr>
      <p:sp>
        <p:nvSpPr>
          <p:cNvPr id="198" name="Google Shape;198;p26"/>
          <p:cNvSpPr/>
          <p:nvPr/>
        </p:nvSpPr>
        <p:spPr>
          <a:xfrm>
            <a:off x="7050425" y="-69625"/>
            <a:ext cx="2453450" cy="1580500"/>
          </a:xfrm>
          <a:custGeom>
            <a:rect b="b" l="l" r="r" t="t"/>
            <a:pathLst>
              <a:path extrusionOk="0" h="63220" w="98138">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6"/>
          <p:cNvSpPr/>
          <p:nvPr/>
        </p:nvSpPr>
        <p:spPr>
          <a:xfrm>
            <a:off x="6565175" y="-522800"/>
            <a:ext cx="3075550" cy="1928900"/>
          </a:xfrm>
          <a:custGeom>
            <a:rect b="b" l="l" r="r" t="t"/>
            <a:pathLst>
              <a:path extrusionOk="0" h="77156" w="123022">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6"/>
          <p:cNvSpPr/>
          <p:nvPr/>
        </p:nvSpPr>
        <p:spPr>
          <a:xfrm rot="10715375">
            <a:off x="82814" y="-123614"/>
            <a:ext cx="2550299" cy="1036695"/>
          </a:xfrm>
          <a:custGeom>
            <a:rect b="b" l="l" r="r" t="t"/>
            <a:pathLst>
              <a:path extrusionOk="0" h="24585" w="48102">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6"/>
          <p:cNvSpPr/>
          <p:nvPr/>
        </p:nvSpPr>
        <p:spPr>
          <a:xfrm>
            <a:off x="8035125" y="4066175"/>
            <a:ext cx="1744004" cy="1327363"/>
          </a:xfrm>
          <a:custGeom>
            <a:rect b="b" l="l" r="r" t="t"/>
            <a:pathLst>
              <a:path extrusionOk="0" h="14244" w="18715">
                <a:moveTo>
                  <a:pt x="15445" y="1735"/>
                </a:moveTo>
                <a:cubicBezTo>
                  <a:pt x="14378" y="1034"/>
                  <a:pt x="13044" y="534"/>
                  <a:pt x="11442" y="334"/>
                </a:cubicBezTo>
                <a:cubicBezTo>
                  <a:pt x="9674" y="67"/>
                  <a:pt x="7840" y="0"/>
                  <a:pt x="6205" y="634"/>
                </a:cubicBezTo>
                <a:cubicBezTo>
                  <a:pt x="3970" y="1468"/>
                  <a:pt x="2369" y="3536"/>
                  <a:pt x="1535" y="5804"/>
                </a:cubicBezTo>
                <a:cubicBezTo>
                  <a:pt x="635" y="8206"/>
                  <a:pt x="1" y="11542"/>
                  <a:pt x="501" y="14244"/>
                </a:cubicBezTo>
                <a:lnTo>
                  <a:pt x="16880" y="14244"/>
                </a:lnTo>
                <a:cubicBezTo>
                  <a:pt x="17013" y="14077"/>
                  <a:pt x="17113" y="13910"/>
                  <a:pt x="17180" y="13810"/>
                </a:cubicBezTo>
                <a:cubicBezTo>
                  <a:pt x="17880" y="12543"/>
                  <a:pt x="18181" y="11142"/>
                  <a:pt x="18347" y="9707"/>
                </a:cubicBezTo>
                <a:cubicBezTo>
                  <a:pt x="18714" y="6038"/>
                  <a:pt x="17814" y="3336"/>
                  <a:pt x="15445" y="173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6"/>
          <p:cNvSpPr/>
          <p:nvPr/>
        </p:nvSpPr>
        <p:spPr>
          <a:xfrm rot="7605318">
            <a:off x="-713630" y="3173473"/>
            <a:ext cx="1917229" cy="1847179"/>
          </a:xfrm>
          <a:custGeom>
            <a:rect b="b" l="l" r="r" t="t"/>
            <a:pathLst>
              <a:path extrusionOk="0" h="73887" w="76689">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6"/>
          <p:cNvSpPr txBox="1"/>
          <p:nvPr>
            <p:ph type="title"/>
          </p:nvPr>
        </p:nvSpPr>
        <p:spPr>
          <a:xfrm>
            <a:off x="713250" y="469500"/>
            <a:ext cx="7717500" cy="453900"/>
          </a:xfrm>
          <a:prstGeom prst="rect">
            <a:avLst/>
          </a:prstGeom>
        </p:spPr>
        <p:txBody>
          <a:bodyPr anchorCtr="0" anchor="t" bIns="0" lIns="0" spcFirstLastPara="1" rIns="0" wrap="square" tIns="0">
            <a:noAutofit/>
          </a:bodyPr>
          <a:lstStyle>
            <a:lvl1pPr lvl="0" rt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4" name="Google Shape;204;p26"/>
          <p:cNvSpPr txBox="1"/>
          <p:nvPr>
            <p:ph idx="1" type="subTitle"/>
          </p:nvPr>
        </p:nvSpPr>
        <p:spPr>
          <a:xfrm>
            <a:off x="1426900" y="3058175"/>
            <a:ext cx="2031000" cy="1008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05" name="Google Shape;205;p26"/>
          <p:cNvSpPr txBox="1"/>
          <p:nvPr>
            <p:ph hasCustomPrompt="1" idx="2" type="title"/>
          </p:nvPr>
        </p:nvSpPr>
        <p:spPr>
          <a:xfrm>
            <a:off x="1427350" y="2622575"/>
            <a:ext cx="2030100" cy="317100"/>
          </a:xfrm>
          <a:prstGeom prst="rect">
            <a:avLst/>
          </a:prstGeom>
        </p:spPr>
        <p:txBody>
          <a:bodyPr anchorCtr="0" anchor="ctr" bIns="0" lIns="0" spcFirstLastPara="1" rIns="0" wrap="square" tIns="0">
            <a:noAutofit/>
          </a:bodyPr>
          <a:lstStyle>
            <a:lvl1pPr indent="0" lvl="0" marL="0" marR="0" rtl="0" algn="ctr">
              <a:lnSpc>
                <a:spcPct val="80000"/>
              </a:lnSpc>
              <a:spcBef>
                <a:spcPts val="0"/>
              </a:spcBef>
              <a:spcAft>
                <a:spcPts val="0"/>
              </a:spcAft>
              <a:buSzPts val="2800"/>
              <a:buNone/>
              <a:defRPr b="1" sz="2000">
                <a:solidFill>
                  <a:schemeClr val="lt1"/>
                </a:solidFill>
                <a:latin typeface="Syne"/>
                <a:ea typeface="Syne"/>
                <a:cs typeface="Syne"/>
                <a:sym typeface="Syne"/>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06" name="Google Shape;206;p26"/>
          <p:cNvSpPr txBox="1"/>
          <p:nvPr>
            <p:ph idx="3" type="subTitle"/>
          </p:nvPr>
        </p:nvSpPr>
        <p:spPr>
          <a:xfrm>
            <a:off x="5686100" y="3058175"/>
            <a:ext cx="2031000" cy="1008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07" name="Google Shape;207;p26"/>
          <p:cNvSpPr txBox="1"/>
          <p:nvPr>
            <p:ph hasCustomPrompt="1" idx="4" type="title"/>
          </p:nvPr>
        </p:nvSpPr>
        <p:spPr>
          <a:xfrm>
            <a:off x="5686550" y="2622575"/>
            <a:ext cx="2030100" cy="317100"/>
          </a:xfrm>
          <a:prstGeom prst="rect">
            <a:avLst/>
          </a:prstGeom>
        </p:spPr>
        <p:txBody>
          <a:bodyPr anchorCtr="0" anchor="ctr" bIns="0" lIns="0" spcFirstLastPara="1" rIns="0" wrap="square" tIns="0">
            <a:noAutofit/>
          </a:bodyPr>
          <a:lstStyle>
            <a:lvl1pPr indent="0" lvl="0" marL="0" marR="0" rtl="0" algn="ctr">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2">
    <p:spTree>
      <p:nvGrpSpPr>
        <p:cNvPr id="208" name="Shape 208"/>
        <p:cNvGrpSpPr/>
        <p:nvPr/>
      </p:nvGrpSpPr>
      <p:grpSpPr>
        <a:xfrm>
          <a:off x="0" y="0"/>
          <a:ext cx="0" cy="0"/>
          <a:chOff x="0" y="0"/>
          <a:chExt cx="0" cy="0"/>
        </a:xfrm>
      </p:grpSpPr>
      <p:sp>
        <p:nvSpPr>
          <p:cNvPr id="209" name="Google Shape;209;p27"/>
          <p:cNvSpPr/>
          <p:nvPr/>
        </p:nvSpPr>
        <p:spPr>
          <a:xfrm>
            <a:off x="680325" y="-66800"/>
            <a:ext cx="725515" cy="673834"/>
          </a:xfrm>
          <a:custGeom>
            <a:rect b="b" l="l" r="r" t="t"/>
            <a:pathLst>
              <a:path extrusionOk="0" h="15646" w="16846">
                <a:moveTo>
                  <a:pt x="9207" y="14544"/>
                </a:moveTo>
                <a:cubicBezTo>
                  <a:pt x="11876" y="15645"/>
                  <a:pt x="14377" y="15145"/>
                  <a:pt x="16846" y="14211"/>
                </a:cubicBezTo>
                <a:cubicBezTo>
                  <a:pt x="13343" y="13043"/>
                  <a:pt x="10274" y="10608"/>
                  <a:pt x="8807" y="7206"/>
                </a:cubicBezTo>
                <a:cubicBezTo>
                  <a:pt x="7806" y="4971"/>
                  <a:pt x="7606" y="2502"/>
                  <a:pt x="7639" y="1"/>
                </a:cubicBezTo>
                <a:lnTo>
                  <a:pt x="0" y="1"/>
                </a:lnTo>
                <a:cubicBezTo>
                  <a:pt x="101" y="2969"/>
                  <a:pt x="1401" y="6038"/>
                  <a:pt x="2836" y="8540"/>
                </a:cubicBezTo>
                <a:cubicBezTo>
                  <a:pt x="4304" y="11142"/>
                  <a:pt x="6405" y="13444"/>
                  <a:pt x="9207" y="1454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7"/>
          <p:cNvSpPr/>
          <p:nvPr/>
        </p:nvSpPr>
        <p:spPr>
          <a:xfrm>
            <a:off x="2063815" y="303848"/>
            <a:ext cx="793045" cy="291696"/>
          </a:xfrm>
          <a:custGeom>
            <a:rect b="b" l="l" r="r" t="t"/>
            <a:pathLst>
              <a:path extrusionOk="0" h="6773" w="18414">
                <a:moveTo>
                  <a:pt x="7939" y="768"/>
                </a:moveTo>
                <a:cubicBezTo>
                  <a:pt x="5171" y="1402"/>
                  <a:pt x="2602" y="2769"/>
                  <a:pt x="0" y="3970"/>
                </a:cubicBezTo>
                <a:cubicBezTo>
                  <a:pt x="934" y="4471"/>
                  <a:pt x="1902" y="4971"/>
                  <a:pt x="2902" y="5371"/>
                </a:cubicBezTo>
                <a:cubicBezTo>
                  <a:pt x="6672" y="6772"/>
                  <a:pt x="11042" y="6105"/>
                  <a:pt x="14444" y="4037"/>
                </a:cubicBezTo>
                <a:cubicBezTo>
                  <a:pt x="15945" y="3103"/>
                  <a:pt x="17279" y="1935"/>
                  <a:pt x="18414" y="635"/>
                </a:cubicBezTo>
                <a:cubicBezTo>
                  <a:pt x="14911" y="368"/>
                  <a:pt x="11375" y="1"/>
                  <a:pt x="7939" y="76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7"/>
          <p:cNvSpPr/>
          <p:nvPr/>
        </p:nvSpPr>
        <p:spPr>
          <a:xfrm>
            <a:off x="1007861" y="-66800"/>
            <a:ext cx="2673587" cy="668063"/>
          </a:xfrm>
          <a:custGeom>
            <a:rect b="b" l="l" r="r" t="t"/>
            <a:pathLst>
              <a:path extrusionOk="0" h="15512" w="62079">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7"/>
          <p:cNvSpPr/>
          <p:nvPr/>
        </p:nvSpPr>
        <p:spPr>
          <a:xfrm>
            <a:off x="7602374" y="3763375"/>
            <a:ext cx="2751085" cy="1988329"/>
          </a:xfrm>
          <a:custGeom>
            <a:rect b="b" l="l" r="r" t="t"/>
            <a:pathLst>
              <a:path extrusionOk="0" h="26954" w="37294">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7"/>
          <p:cNvSpPr/>
          <p:nvPr/>
        </p:nvSpPr>
        <p:spPr>
          <a:xfrm>
            <a:off x="7758925" y="3787600"/>
            <a:ext cx="1917225" cy="1847175"/>
          </a:xfrm>
          <a:custGeom>
            <a:rect b="b" l="l" r="r" t="t"/>
            <a:pathLst>
              <a:path extrusionOk="0" h="73887" w="76689">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7"/>
          <p:cNvSpPr/>
          <p:nvPr/>
        </p:nvSpPr>
        <p:spPr>
          <a:xfrm>
            <a:off x="-1125150" y="-242825"/>
            <a:ext cx="2531000" cy="1293450"/>
          </a:xfrm>
          <a:custGeom>
            <a:rect b="b" l="l" r="r" t="t"/>
            <a:pathLst>
              <a:path extrusionOk="0" h="51738" w="10124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7"/>
          <p:cNvSpPr txBox="1"/>
          <p:nvPr>
            <p:ph type="title"/>
          </p:nvPr>
        </p:nvSpPr>
        <p:spPr>
          <a:xfrm>
            <a:off x="1344132" y="1711986"/>
            <a:ext cx="28986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6" name="Google Shape;216;p27"/>
          <p:cNvSpPr txBox="1"/>
          <p:nvPr>
            <p:ph idx="1" type="subTitle"/>
          </p:nvPr>
        </p:nvSpPr>
        <p:spPr>
          <a:xfrm>
            <a:off x="1346082" y="2227550"/>
            <a:ext cx="2894700" cy="7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17" name="Google Shape;217;p27"/>
          <p:cNvSpPr txBox="1"/>
          <p:nvPr>
            <p:ph idx="2" type="title"/>
          </p:nvPr>
        </p:nvSpPr>
        <p:spPr>
          <a:xfrm>
            <a:off x="4878434" y="1711975"/>
            <a:ext cx="28986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8" name="Google Shape;218;p27"/>
          <p:cNvSpPr txBox="1"/>
          <p:nvPr>
            <p:ph idx="3" type="subTitle"/>
          </p:nvPr>
        </p:nvSpPr>
        <p:spPr>
          <a:xfrm>
            <a:off x="4878434" y="2226925"/>
            <a:ext cx="2898600" cy="759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19" name="Google Shape;219;p27"/>
          <p:cNvSpPr txBox="1"/>
          <p:nvPr>
            <p:ph idx="4" type="title"/>
          </p:nvPr>
        </p:nvSpPr>
        <p:spPr>
          <a:xfrm>
            <a:off x="713250" y="469500"/>
            <a:ext cx="7717500" cy="453900"/>
          </a:xfrm>
          <a:prstGeom prst="rect">
            <a:avLst/>
          </a:prstGeom>
        </p:spPr>
        <p:txBody>
          <a:bodyPr anchorCtr="0" anchor="t" bIns="0" lIns="0" spcFirstLastPara="1" rIns="0" wrap="square" tIns="0">
            <a:noAutofit/>
          </a:bodyPr>
          <a:lstStyle>
            <a:lvl1pPr lvl="0" rt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0" name="Google Shape;220;p27"/>
          <p:cNvSpPr txBox="1"/>
          <p:nvPr>
            <p:ph idx="5" type="title"/>
          </p:nvPr>
        </p:nvSpPr>
        <p:spPr>
          <a:xfrm>
            <a:off x="1344132" y="3297386"/>
            <a:ext cx="28986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1" name="Google Shape;221;p27"/>
          <p:cNvSpPr txBox="1"/>
          <p:nvPr>
            <p:ph idx="6" type="subTitle"/>
          </p:nvPr>
        </p:nvSpPr>
        <p:spPr>
          <a:xfrm>
            <a:off x="1344132" y="3808725"/>
            <a:ext cx="2898600" cy="759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22" name="Google Shape;222;p27"/>
          <p:cNvSpPr txBox="1"/>
          <p:nvPr>
            <p:ph idx="7" type="title"/>
          </p:nvPr>
        </p:nvSpPr>
        <p:spPr>
          <a:xfrm>
            <a:off x="4878434" y="3297375"/>
            <a:ext cx="2898600" cy="2763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2800"/>
              <a:buNone/>
              <a:defRPr b="1" sz="2000">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3" name="Google Shape;223;p27"/>
          <p:cNvSpPr txBox="1"/>
          <p:nvPr>
            <p:ph idx="8" type="subTitle"/>
          </p:nvPr>
        </p:nvSpPr>
        <p:spPr>
          <a:xfrm>
            <a:off x="4878434" y="3808100"/>
            <a:ext cx="2898600" cy="7590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3">
    <p:spTree>
      <p:nvGrpSpPr>
        <p:cNvPr id="224" name="Shape 224"/>
        <p:cNvGrpSpPr/>
        <p:nvPr/>
      </p:nvGrpSpPr>
      <p:grpSpPr>
        <a:xfrm>
          <a:off x="0" y="0"/>
          <a:ext cx="0" cy="0"/>
          <a:chOff x="0" y="0"/>
          <a:chExt cx="0" cy="0"/>
        </a:xfrm>
      </p:grpSpPr>
      <p:sp>
        <p:nvSpPr>
          <p:cNvPr id="225" name="Google Shape;225;p28"/>
          <p:cNvSpPr/>
          <p:nvPr/>
        </p:nvSpPr>
        <p:spPr>
          <a:xfrm>
            <a:off x="-40125" y="-49167"/>
            <a:ext cx="2605145" cy="650961"/>
          </a:xfrm>
          <a:custGeom>
            <a:rect b="b" l="l" r="r" t="t"/>
            <a:pathLst>
              <a:path extrusionOk="0" h="15512" w="62079">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8"/>
          <p:cNvSpPr/>
          <p:nvPr/>
        </p:nvSpPr>
        <p:spPr>
          <a:xfrm rot="10800000">
            <a:off x="5840518" y="-39891"/>
            <a:ext cx="3099547" cy="579392"/>
          </a:xfrm>
          <a:custGeom>
            <a:rect b="b" l="l" r="r" t="t"/>
            <a:pathLst>
              <a:path extrusionOk="0" h="15913" w="85129">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8"/>
          <p:cNvSpPr/>
          <p:nvPr/>
        </p:nvSpPr>
        <p:spPr>
          <a:xfrm flipH="1" rot="10800000">
            <a:off x="-615684" y="-337073"/>
            <a:ext cx="3275626" cy="709303"/>
          </a:xfrm>
          <a:custGeom>
            <a:rect b="b" l="l" r="r" t="t"/>
            <a:pathLst>
              <a:path extrusionOk="0" h="19481" w="89965">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8"/>
          <p:cNvSpPr txBox="1"/>
          <p:nvPr>
            <p:ph type="title"/>
          </p:nvPr>
        </p:nvSpPr>
        <p:spPr>
          <a:xfrm>
            <a:off x="713250" y="469500"/>
            <a:ext cx="7717500" cy="453900"/>
          </a:xfrm>
          <a:prstGeom prst="rect">
            <a:avLst/>
          </a:prstGeom>
        </p:spPr>
        <p:txBody>
          <a:bodyPr anchorCtr="0" anchor="t" bIns="0" lIns="0" spcFirstLastPara="1" rIns="0" wrap="square" tIns="0">
            <a:noAutofit/>
          </a:bodyPr>
          <a:lstStyle>
            <a:lvl1pPr lvl="0" rt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9" name="Google Shape;229;p28"/>
          <p:cNvSpPr txBox="1"/>
          <p:nvPr>
            <p:ph idx="1" type="subTitle"/>
          </p:nvPr>
        </p:nvSpPr>
        <p:spPr>
          <a:xfrm>
            <a:off x="867525" y="3674950"/>
            <a:ext cx="1920300" cy="411600"/>
          </a:xfrm>
          <a:prstGeom prst="rect">
            <a:avLst/>
          </a:prstGeom>
          <a:noFill/>
        </p:spPr>
        <p:txBody>
          <a:bodyPr anchorCtr="0" anchor="ctr" bIns="0" lIns="0" spcFirstLastPara="1" rIns="0" wrap="square" tIns="0">
            <a:noAutofit/>
          </a:bodyPr>
          <a:lstStyle>
            <a:lvl1pPr indent="0" lvl="0" marL="0" marR="0" rtl="0" algn="ctr">
              <a:lnSpc>
                <a:spcPct val="100000"/>
              </a:lnSpc>
              <a:spcBef>
                <a:spcPts val="0"/>
              </a:spcBef>
              <a:spcAft>
                <a:spcPts val="0"/>
              </a:spcAft>
              <a:buClr>
                <a:schemeClr val="dk1"/>
              </a:buClr>
              <a:buSzPts val="2100"/>
              <a:buFont typeface="Bebas Neue"/>
              <a:buNone/>
              <a:defRPr b="1" sz="2000">
                <a:solidFill>
                  <a:schemeClr val="lt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0" name="Google Shape;230;p28"/>
          <p:cNvSpPr txBox="1"/>
          <p:nvPr>
            <p:ph idx="2" type="subTitle"/>
          </p:nvPr>
        </p:nvSpPr>
        <p:spPr>
          <a:xfrm>
            <a:off x="867525" y="4132275"/>
            <a:ext cx="1920300" cy="454500"/>
          </a:xfrm>
          <a:prstGeom prst="rect">
            <a:avLst/>
          </a:prstGeom>
          <a:ln>
            <a:noFill/>
          </a:ln>
        </p:spPr>
        <p:txBody>
          <a:bodyPr anchorCtr="0" anchor="t" bIns="0" lIns="0" spcFirstLastPara="1" rIns="0" wrap="square" tIns="0">
            <a:noAutofit/>
          </a:bodyPr>
          <a:lstStyle>
            <a:lvl1pPr indent="0" lvl="0" marL="0" rtl="0" algn="ctr">
              <a:lnSpc>
                <a:spcPct val="100000"/>
              </a:lnSpc>
              <a:spcBef>
                <a:spcPts val="0"/>
              </a:spcBef>
              <a:spcAft>
                <a:spcPts val="0"/>
              </a:spcAft>
              <a:buSzPts val="16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1" name="Google Shape;231;p28"/>
          <p:cNvSpPr txBox="1"/>
          <p:nvPr>
            <p:ph idx="3" type="subTitle"/>
          </p:nvPr>
        </p:nvSpPr>
        <p:spPr>
          <a:xfrm>
            <a:off x="6319938" y="4132275"/>
            <a:ext cx="1920300" cy="457200"/>
          </a:xfrm>
          <a:prstGeom prst="rect">
            <a:avLst/>
          </a:prstGeom>
          <a:ln>
            <a:noFill/>
          </a:ln>
        </p:spPr>
        <p:txBody>
          <a:bodyPr anchorCtr="0" anchor="t" bIns="0" lIns="0" spcFirstLastPara="1" rIns="0" wrap="square" tIns="0">
            <a:noAutofit/>
          </a:bodyPr>
          <a:lstStyle>
            <a:lvl1pPr indent="0" lvl="0" marL="0" rtl="0" algn="ctr">
              <a:lnSpc>
                <a:spcPct val="100000"/>
              </a:lnSpc>
              <a:spcBef>
                <a:spcPts val="0"/>
              </a:spcBef>
              <a:spcAft>
                <a:spcPts val="0"/>
              </a:spcAft>
              <a:buSzPts val="16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2" name="Google Shape;232;p28"/>
          <p:cNvSpPr txBox="1"/>
          <p:nvPr>
            <p:ph idx="4" type="subTitle"/>
          </p:nvPr>
        </p:nvSpPr>
        <p:spPr>
          <a:xfrm>
            <a:off x="6319950" y="3674950"/>
            <a:ext cx="1920300" cy="411600"/>
          </a:xfrm>
          <a:prstGeom prst="rect">
            <a:avLst/>
          </a:prstGeom>
          <a:noFill/>
        </p:spPr>
        <p:txBody>
          <a:bodyPr anchorCtr="0" anchor="ctr" bIns="0" lIns="0" spcFirstLastPara="1" rIns="0" wrap="square" tIns="0">
            <a:noAutofit/>
          </a:bodyPr>
          <a:lstStyle>
            <a:lvl1pPr indent="0" lvl="0" marL="0" marR="0" rtl="0" algn="ctr">
              <a:lnSpc>
                <a:spcPct val="100000"/>
              </a:lnSpc>
              <a:spcBef>
                <a:spcPts val="0"/>
              </a:spcBef>
              <a:spcAft>
                <a:spcPts val="0"/>
              </a:spcAft>
              <a:buClr>
                <a:schemeClr val="dk1"/>
              </a:buClr>
              <a:buSzPts val="2100"/>
              <a:buFont typeface="Bebas Neue"/>
              <a:buNone/>
              <a:defRPr b="1" sz="2000">
                <a:solidFill>
                  <a:schemeClr val="lt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3" name="Google Shape;233;p28"/>
          <p:cNvSpPr txBox="1"/>
          <p:nvPr>
            <p:ph idx="5" type="subTitle"/>
          </p:nvPr>
        </p:nvSpPr>
        <p:spPr>
          <a:xfrm>
            <a:off x="3593731" y="4132275"/>
            <a:ext cx="1920300" cy="457200"/>
          </a:xfrm>
          <a:prstGeom prst="rect">
            <a:avLst/>
          </a:prstGeom>
          <a:ln>
            <a:noFill/>
          </a:ln>
        </p:spPr>
        <p:txBody>
          <a:bodyPr anchorCtr="0" anchor="t" bIns="0" lIns="0" spcFirstLastPara="1" rIns="0" wrap="square" tIns="0">
            <a:noAutofit/>
          </a:bodyPr>
          <a:lstStyle>
            <a:lvl1pPr indent="0" lvl="0" marL="0" rtl="0" algn="ctr">
              <a:lnSpc>
                <a:spcPct val="100000"/>
              </a:lnSpc>
              <a:spcBef>
                <a:spcPts val="0"/>
              </a:spcBef>
              <a:spcAft>
                <a:spcPts val="0"/>
              </a:spcAft>
              <a:buSzPts val="16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4" name="Google Shape;234;p28"/>
          <p:cNvSpPr txBox="1"/>
          <p:nvPr>
            <p:ph idx="6" type="subTitle"/>
          </p:nvPr>
        </p:nvSpPr>
        <p:spPr>
          <a:xfrm>
            <a:off x="3593592" y="3674950"/>
            <a:ext cx="1920300" cy="411600"/>
          </a:xfrm>
          <a:prstGeom prst="rect">
            <a:avLst/>
          </a:prstGeom>
          <a:noFill/>
        </p:spPr>
        <p:txBody>
          <a:bodyPr anchorCtr="0" anchor="ctr" bIns="0" lIns="0" spcFirstLastPara="1" rIns="0" wrap="square" tIns="0">
            <a:noAutofit/>
          </a:bodyPr>
          <a:lstStyle>
            <a:lvl1pPr indent="0" lvl="0" marL="0" marR="0" rtl="0" algn="ctr">
              <a:lnSpc>
                <a:spcPct val="100000"/>
              </a:lnSpc>
              <a:spcBef>
                <a:spcPts val="0"/>
              </a:spcBef>
              <a:spcAft>
                <a:spcPts val="0"/>
              </a:spcAft>
              <a:buClr>
                <a:schemeClr val="dk1"/>
              </a:buClr>
              <a:buSzPts val="2100"/>
              <a:buFont typeface="Bebas Neue"/>
              <a:buNone/>
              <a:defRPr b="1" sz="2000">
                <a:solidFill>
                  <a:schemeClr val="lt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5" name="Google Shape;235;p28"/>
          <p:cNvSpPr txBox="1"/>
          <p:nvPr>
            <p:ph idx="7" type="subTitle"/>
          </p:nvPr>
        </p:nvSpPr>
        <p:spPr>
          <a:xfrm>
            <a:off x="867525" y="1984248"/>
            <a:ext cx="1920300" cy="411600"/>
          </a:xfrm>
          <a:prstGeom prst="rect">
            <a:avLst/>
          </a:prstGeom>
          <a:noFill/>
        </p:spPr>
        <p:txBody>
          <a:bodyPr anchorCtr="0" anchor="ctr" bIns="0" lIns="0" spcFirstLastPara="1" rIns="0" wrap="square" tIns="0">
            <a:noAutofit/>
          </a:bodyPr>
          <a:lstStyle>
            <a:lvl1pPr indent="0" lvl="0" marL="0" marR="0" rtl="0" algn="ctr">
              <a:lnSpc>
                <a:spcPct val="100000"/>
              </a:lnSpc>
              <a:spcBef>
                <a:spcPts val="0"/>
              </a:spcBef>
              <a:spcAft>
                <a:spcPts val="0"/>
              </a:spcAft>
              <a:buClr>
                <a:schemeClr val="dk1"/>
              </a:buClr>
              <a:buSzPts val="2100"/>
              <a:buFont typeface="Bebas Neue"/>
              <a:buNone/>
              <a:defRPr b="1" sz="2000">
                <a:solidFill>
                  <a:schemeClr val="lt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6" name="Google Shape;236;p28"/>
          <p:cNvSpPr txBox="1"/>
          <p:nvPr>
            <p:ph idx="8" type="subTitle"/>
          </p:nvPr>
        </p:nvSpPr>
        <p:spPr>
          <a:xfrm>
            <a:off x="867525" y="2435276"/>
            <a:ext cx="1920300" cy="451200"/>
          </a:xfrm>
          <a:prstGeom prst="rect">
            <a:avLst/>
          </a:prstGeom>
          <a:ln>
            <a:noFill/>
          </a:ln>
        </p:spPr>
        <p:txBody>
          <a:bodyPr anchorCtr="0" anchor="t" bIns="0" lIns="0" spcFirstLastPara="1" rIns="0" wrap="square" tIns="0">
            <a:noAutofit/>
          </a:bodyPr>
          <a:lstStyle>
            <a:lvl1pPr indent="0" lvl="0" marL="0" rtl="0" algn="ctr">
              <a:lnSpc>
                <a:spcPct val="100000"/>
              </a:lnSpc>
              <a:spcBef>
                <a:spcPts val="0"/>
              </a:spcBef>
              <a:spcAft>
                <a:spcPts val="0"/>
              </a:spcAft>
              <a:buSzPts val="16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7" name="Google Shape;237;p28"/>
          <p:cNvSpPr txBox="1"/>
          <p:nvPr>
            <p:ph idx="9" type="subTitle"/>
          </p:nvPr>
        </p:nvSpPr>
        <p:spPr>
          <a:xfrm>
            <a:off x="6319947" y="2433875"/>
            <a:ext cx="1920300" cy="453900"/>
          </a:xfrm>
          <a:prstGeom prst="rect">
            <a:avLst/>
          </a:prstGeom>
          <a:ln>
            <a:noFill/>
          </a:ln>
        </p:spPr>
        <p:txBody>
          <a:bodyPr anchorCtr="0" anchor="t" bIns="0" lIns="0" spcFirstLastPara="1" rIns="0" wrap="square" tIns="0">
            <a:noAutofit/>
          </a:bodyPr>
          <a:lstStyle>
            <a:lvl1pPr indent="0" lvl="0" marL="0" rtl="0" algn="ctr">
              <a:lnSpc>
                <a:spcPct val="100000"/>
              </a:lnSpc>
              <a:spcBef>
                <a:spcPts val="0"/>
              </a:spcBef>
              <a:spcAft>
                <a:spcPts val="0"/>
              </a:spcAft>
              <a:buSzPts val="16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8" name="Google Shape;238;p28"/>
          <p:cNvSpPr txBox="1"/>
          <p:nvPr>
            <p:ph idx="13" type="subTitle"/>
          </p:nvPr>
        </p:nvSpPr>
        <p:spPr>
          <a:xfrm>
            <a:off x="6319938" y="1980906"/>
            <a:ext cx="1920300" cy="411600"/>
          </a:xfrm>
          <a:prstGeom prst="rect">
            <a:avLst/>
          </a:prstGeom>
          <a:noFill/>
        </p:spPr>
        <p:txBody>
          <a:bodyPr anchorCtr="0" anchor="ctr" bIns="0" lIns="0" spcFirstLastPara="1" rIns="0" wrap="square" tIns="0">
            <a:noAutofit/>
          </a:bodyPr>
          <a:lstStyle>
            <a:lvl1pPr indent="0" lvl="0" marL="0" marR="0" rtl="0" algn="ctr">
              <a:lnSpc>
                <a:spcPct val="100000"/>
              </a:lnSpc>
              <a:spcBef>
                <a:spcPts val="0"/>
              </a:spcBef>
              <a:spcAft>
                <a:spcPts val="0"/>
              </a:spcAft>
              <a:buClr>
                <a:schemeClr val="dk1"/>
              </a:buClr>
              <a:buSzPts val="2100"/>
              <a:buFont typeface="Bebas Neue"/>
              <a:buNone/>
              <a:defRPr b="1" sz="2000">
                <a:solidFill>
                  <a:schemeClr val="lt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9" name="Google Shape;239;p28"/>
          <p:cNvSpPr txBox="1"/>
          <p:nvPr>
            <p:ph idx="14" type="subTitle"/>
          </p:nvPr>
        </p:nvSpPr>
        <p:spPr>
          <a:xfrm>
            <a:off x="3593736" y="2433875"/>
            <a:ext cx="1920300" cy="453900"/>
          </a:xfrm>
          <a:prstGeom prst="rect">
            <a:avLst/>
          </a:prstGeom>
          <a:ln>
            <a:noFill/>
          </a:ln>
        </p:spPr>
        <p:txBody>
          <a:bodyPr anchorCtr="0" anchor="t" bIns="0" lIns="0" spcFirstLastPara="1" rIns="0" wrap="square" tIns="0">
            <a:noAutofit/>
          </a:bodyPr>
          <a:lstStyle>
            <a:lvl1pPr indent="0" lvl="0" marL="0" rtl="0" algn="ctr">
              <a:lnSpc>
                <a:spcPct val="100000"/>
              </a:lnSpc>
              <a:spcBef>
                <a:spcPts val="0"/>
              </a:spcBef>
              <a:spcAft>
                <a:spcPts val="0"/>
              </a:spcAft>
              <a:buSzPts val="16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0" name="Google Shape;240;p28"/>
          <p:cNvSpPr txBox="1"/>
          <p:nvPr>
            <p:ph idx="15" type="subTitle"/>
          </p:nvPr>
        </p:nvSpPr>
        <p:spPr>
          <a:xfrm>
            <a:off x="3593592" y="1980906"/>
            <a:ext cx="1920300" cy="411600"/>
          </a:xfrm>
          <a:prstGeom prst="rect">
            <a:avLst/>
          </a:prstGeom>
          <a:noFill/>
        </p:spPr>
        <p:txBody>
          <a:bodyPr anchorCtr="0" anchor="ctr" bIns="0" lIns="0" spcFirstLastPara="1" rIns="0" wrap="square" tIns="0">
            <a:noAutofit/>
          </a:bodyPr>
          <a:lstStyle>
            <a:lvl1pPr indent="0" lvl="0" marL="0" marR="0" rtl="0" algn="ctr">
              <a:lnSpc>
                <a:spcPct val="100000"/>
              </a:lnSpc>
              <a:spcBef>
                <a:spcPts val="0"/>
              </a:spcBef>
              <a:spcAft>
                <a:spcPts val="0"/>
              </a:spcAft>
              <a:buClr>
                <a:schemeClr val="dk1"/>
              </a:buClr>
              <a:buSzPts val="2100"/>
              <a:buFont typeface="Bebas Neue"/>
              <a:buNone/>
              <a:defRPr b="1" sz="2000">
                <a:solidFill>
                  <a:schemeClr val="lt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5">
    <p:spTree>
      <p:nvGrpSpPr>
        <p:cNvPr id="241" name="Shape 241"/>
        <p:cNvGrpSpPr/>
        <p:nvPr/>
      </p:nvGrpSpPr>
      <p:grpSpPr>
        <a:xfrm>
          <a:off x="0" y="0"/>
          <a:ext cx="0" cy="0"/>
          <a:chOff x="0" y="0"/>
          <a:chExt cx="0" cy="0"/>
        </a:xfrm>
      </p:grpSpPr>
      <p:sp>
        <p:nvSpPr>
          <p:cNvPr id="242" name="Google Shape;242;p29"/>
          <p:cNvSpPr/>
          <p:nvPr/>
        </p:nvSpPr>
        <p:spPr>
          <a:xfrm>
            <a:off x="80725" y="-1252900"/>
            <a:ext cx="3222108" cy="2328758"/>
          </a:xfrm>
          <a:custGeom>
            <a:rect b="b" l="l" r="r" t="t"/>
            <a:pathLst>
              <a:path extrusionOk="0" h="26954" w="37294">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9"/>
          <p:cNvSpPr/>
          <p:nvPr/>
        </p:nvSpPr>
        <p:spPr>
          <a:xfrm flipH="1">
            <a:off x="3975925" y="4354225"/>
            <a:ext cx="5193507" cy="970812"/>
          </a:xfrm>
          <a:custGeom>
            <a:rect b="b" l="l" r="r" t="t"/>
            <a:pathLst>
              <a:path extrusionOk="0" h="15913" w="85129">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p:cNvSpPr/>
          <p:nvPr/>
        </p:nvSpPr>
        <p:spPr>
          <a:xfrm rot="9900048">
            <a:off x="-185655" y="66977"/>
            <a:ext cx="2914762" cy="508641"/>
          </a:xfrm>
          <a:custGeom>
            <a:rect b="b" l="l" r="r" t="t"/>
            <a:pathLst>
              <a:path extrusionOk="0" h="19481" w="89965">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9"/>
          <p:cNvSpPr txBox="1"/>
          <p:nvPr>
            <p:ph type="title"/>
          </p:nvPr>
        </p:nvSpPr>
        <p:spPr>
          <a:xfrm>
            <a:off x="1839288" y="2952375"/>
            <a:ext cx="5415000" cy="847200"/>
          </a:xfrm>
          <a:prstGeom prst="rect">
            <a:avLst/>
          </a:prstGeom>
        </p:spPr>
        <p:txBody>
          <a:bodyPr anchorCtr="0" anchor="t" bIns="0" lIns="0" spcFirstLastPara="1" rIns="0" wrap="square" tIns="0">
            <a:noAutofit/>
          </a:bodyPr>
          <a:lstStyle>
            <a:lvl1pPr lvl="0" rtl="0">
              <a:lnSpc>
                <a:spcPct val="90000"/>
              </a:lnSpc>
              <a:spcBef>
                <a:spcPts val="0"/>
              </a:spcBef>
              <a:spcAft>
                <a:spcPts val="0"/>
              </a:spcAft>
              <a:buSzPts val="5200"/>
              <a:buFont typeface="Commissioner"/>
              <a:buNone/>
              <a:defRPr>
                <a:latin typeface="Commissioner ExtraBold"/>
                <a:ea typeface="Commissioner ExtraBold"/>
                <a:cs typeface="Commissioner ExtraBold"/>
                <a:sym typeface="Commissioner ExtraBold"/>
              </a:defRPr>
            </a:lvl1pPr>
            <a:lvl2pPr lvl="1" rtl="0" algn="ctr">
              <a:spcBef>
                <a:spcPts val="0"/>
              </a:spcBef>
              <a:spcAft>
                <a:spcPts val="0"/>
              </a:spcAft>
              <a:buSzPts val="5200"/>
              <a:buNone/>
              <a:defRPr sz="4200"/>
            </a:lvl2pPr>
            <a:lvl3pPr lvl="2" rtl="0" algn="ctr">
              <a:spcBef>
                <a:spcPts val="0"/>
              </a:spcBef>
              <a:spcAft>
                <a:spcPts val="0"/>
              </a:spcAft>
              <a:buSzPts val="5200"/>
              <a:buNone/>
              <a:defRPr sz="4200"/>
            </a:lvl3pPr>
            <a:lvl4pPr lvl="3" rtl="0" algn="ctr">
              <a:spcBef>
                <a:spcPts val="0"/>
              </a:spcBef>
              <a:spcAft>
                <a:spcPts val="0"/>
              </a:spcAft>
              <a:buSzPts val="5200"/>
              <a:buNone/>
              <a:defRPr sz="4200"/>
            </a:lvl4pPr>
            <a:lvl5pPr lvl="4" rtl="0" algn="ctr">
              <a:spcBef>
                <a:spcPts val="0"/>
              </a:spcBef>
              <a:spcAft>
                <a:spcPts val="0"/>
              </a:spcAft>
              <a:buSzPts val="5200"/>
              <a:buNone/>
              <a:defRPr sz="4200"/>
            </a:lvl5pPr>
            <a:lvl6pPr lvl="5" rtl="0" algn="ctr">
              <a:spcBef>
                <a:spcPts val="0"/>
              </a:spcBef>
              <a:spcAft>
                <a:spcPts val="0"/>
              </a:spcAft>
              <a:buSzPts val="5200"/>
              <a:buNone/>
              <a:defRPr sz="4200"/>
            </a:lvl6pPr>
            <a:lvl7pPr lvl="6" rtl="0" algn="ctr">
              <a:spcBef>
                <a:spcPts val="0"/>
              </a:spcBef>
              <a:spcAft>
                <a:spcPts val="0"/>
              </a:spcAft>
              <a:buSzPts val="5200"/>
              <a:buNone/>
              <a:defRPr sz="4200"/>
            </a:lvl7pPr>
            <a:lvl8pPr lvl="7" rtl="0" algn="ctr">
              <a:spcBef>
                <a:spcPts val="0"/>
              </a:spcBef>
              <a:spcAft>
                <a:spcPts val="0"/>
              </a:spcAft>
              <a:buSzPts val="5200"/>
              <a:buNone/>
              <a:defRPr sz="4200"/>
            </a:lvl8pPr>
            <a:lvl9pPr lvl="8" rtl="0" algn="ctr">
              <a:spcBef>
                <a:spcPts val="0"/>
              </a:spcBef>
              <a:spcAft>
                <a:spcPts val="0"/>
              </a:spcAft>
              <a:buSzPts val="5200"/>
              <a:buNone/>
              <a:defRPr sz="4200"/>
            </a:lvl9pPr>
          </a:lstStyle>
          <a:p/>
        </p:txBody>
      </p:sp>
      <p:sp>
        <p:nvSpPr>
          <p:cNvPr id="246" name="Google Shape;246;p29"/>
          <p:cNvSpPr txBox="1"/>
          <p:nvPr>
            <p:ph idx="1" type="subTitle"/>
          </p:nvPr>
        </p:nvSpPr>
        <p:spPr>
          <a:xfrm>
            <a:off x="2374938" y="3885002"/>
            <a:ext cx="4343700" cy="7743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7" name="Google Shape;247;p29"/>
          <p:cNvSpPr/>
          <p:nvPr/>
        </p:nvSpPr>
        <p:spPr>
          <a:xfrm>
            <a:off x="8217375" y="3969600"/>
            <a:ext cx="701350" cy="689700"/>
          </a:xfrm>
          <a:custGeom>
            <a:rect b="b" l="l" r="r" t="t"/>
            <a:pathLst>
              <a:path extrusionOk="0" h="27588" w="28054">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6">
    <p:spTree>
      <p:nvGrpSpPr>
        <p:cNvPr id="248" name="Shape 248"/>
        <p:cNvGrpSpPr/>
        <p:nvPr/>
      </p:nvGrpSpPr>
      <p:grpSpPr>
        <a:xfrm>
          <a:off x="0" y="0"/>
          <a:ext cx="0" cy="0"/>
          <a:chOff x="0" y="0"/>
          <a:chExt cx="0" cy="0"/>
        </a:xfrm>
      </p:grpSpPr>
      <p:sp>
        <p:nvSpPr>
          <p:cNvPr id="249" name="Google Shape;249;p30"/>
          <p:cNvSpPr/>
          <p:nvPr/>
        </p:nvSpPr>
        <p:spPr>
          <a:xfrm>
            <a:off x="6027075" y="3051700"/>
            <a:ext cx="3718119" cy="2687246"/>
          </a:xfrm>
          <a:custGeom>
            <a:rect b="b" l="l" r="r" t="t"/>
            <a:pathLst>
              <a:path extrusionOk="0" h="26954" w="37294">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0"/>
          <p:cNvSpPr/>
          <p:nvPr/>
        </p:nvSpPr>
        <p:spPr>
          <a:xfrm>
            <a:off x="-660780" y="2610576"/>
            <a:ext cx="1397159" cy="1373951"/>
          </a:xfrm>
          <a:custGeom>
            <a:rect b="b" l="l" r="r" t="t"/>
            <a:pathLst>
              <a:path extrusionOk="0" h="27588" w="28054">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0"/>
          <p:cNvSpPr/>
          <p:nvPr/>
        </p:nvSpPr>
        <p:spPr>
          <a:xfrm>
            <a:off x="5419132" y="2682990"/>
            <a:ext cx="5042005" cy="2576682"/>
          </a:xfrm>
          <a:custGeom>
            <a:rect b="b" l="l" r="r" t="t"/>
            <a:pathLst>
              <a:path extrusionOk="0" h="51738" w="10124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0"/>
          <p:cNvSpPr txBox="1"/>
          <p:nvPr>
            <p:ph hasCustomPrompt="1" type="title"/>
          </p:nvPr>
        </p:nvSpPr>
        <p:spPr>
          <a:xfrm>
            <a:off x="2642550" y="748351"/>
            <a:ext cx="3858900" cy="561600"/>
          </a:xfrm>
          <a:prstGeom prst="rect">
            <a:avLst/>
          </a:prstGeom>
        </p:spPr>
        <p:txBody>
          <a:bodyPr anchorCtr="0" anchor="b" bIns="0" lIns="0" spcFirstLastPara="1" rIns="0" wrap="square" tIns="0">
            <a:noAutofit/>
          </a:bodyPr>
          <a:lstStyle>
            <a:lvl1pPr lvl="0" rtl="0" algn="ctr">
              <a:spcBef>
                <a:spcPts val="0"/>
              </a:spcBef>
              <a:spcAft>
                <a:spcPts val="0"/>
              </a:spcAft>
              <a:buSzPts val="12000"/>
              <a:buNone/>
              <a:defRPr sz="4500"/>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253" name="Google Shape;253;p30"/>
          <p:cNvSpPr txBox="1"/>
          <p:nvPr>
            <p:ph idx="1" type="subTitle"/>
          </p:nvPr>
        </p:nvSpPr>
        <p:spPr>
          <a:xfrm>
            <a:off x="2642550" y="1379456"/>
            <a:ext cx="3858900" cy="271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800"/>
              <a:buNone/>
              <a:defRPr sz="1600"/>
            </a:lvl1pPr>
            <a:lvl2pPr lvl="1" rtl="0" algn="r">
              <a:lnSpc>
                <a:spcPct val="100000"/>
              </a:lnSpc>
              <a:spcBef>
                <a:spcPts val="0"/>
              </a:spcBef>
              <a:spcAft>
                <a:spcPts val="0"/>
              </a:spcAft>
              <a:buSzPts val="1400"/>
              <a:buFont typeface="Roboto"/>
              <a:buNone/>
              <a:defRPr>
                <a:latin typeface="Roboto"/>
                <a:ea typeface="Roboto"/>
                <a:cs typeface="Roboto"/>
                <a:sym typeface="Roboto"/>
              </a:defRPr>
            </a:lvl2pPr>
            <a:lvl3pPr lvl="2" rtl="0" algn="r">
              <a:lnSpc>
                <a:spcPct val="100000"/>
              </a:lnSpc>
              <a:spcBef>
                <a:spcPts val="0"/>
              </a:spcBef>
              <a:spcAft>
                <a:spcPts val="0"/>
              </a:spcAft>
              <a:buSzPts val="1400"/>
              <a:buFont typeface="Roboto"/>
              <a:buNone/>
              <a:defRPr>
                <a:latin typeface="Roboto"/>
                <a:ea typeface="Roboto"/>
                <a:cs typeface="Roboto"/>
                <a:sym typeface="Roboto"/>
              </a:defRPr>
            </a:lvl3pPr>
            <a:lvl4pPr lvl="3" rtl="0" algn="r">
              <a:lnSpc>
                <a:spcPct val="100000"/>
              </a:lnSpc>
              <a:spcBef>
                <a:spcPts val="0"/>
              </a:spcBef>
              <a:spcAft>
                <a:spcPts val="0"/>
              </a:spcAft>
              <a:buSzPts val="1400"/>
              <a:buFont typeface="Roboto"/>
              <a:buNone/>
              <a:defRPr>
                <a:latin typeface="Roboto"/>
                <a:ea typeface="Roboto"/>
                <a:cs typeface="Roboto"/>
                <a:sym typeface="Roboto"/>
              </a:defRPr>
            </a:lvl4pPr>
            <a:lvl5pPr lvl="4" rtl="0" algn="r">
              <a:lnSpc>
                <a:spcPct val="100000"/>
              </a:lnSpc>
              <a:spcBef>
                <a:spcPts val="0"/>
              </a:spcBef>
              <a:spcAft>
                <a:spcPts val="0"/>
              </a:spcAft>
              <a:buSzPts val="1400"/>
              <a:buFont typeface="Roboto"/>
              <a:buNone/>
              <a:defRPr>
                <a:latin typeface="Roboto"/>
                <a:ea typeface="Roboto"/>
                <a:cs typeface="Roboto"/>
                <a:sym typeface="Roboto"/>
              </a:defRPr>
            </a:lvl5pPr>
            <a:lvl6pPr lvl="5" rtl="0" algn="r">
              <a:lnSpc>
                <a:spcPct val="100000"/>
              </a:lnSpc>
              <a:spcBef>
                <a:spcPts val="0"/>
              </a:spcBef>
              <a:spcAft>
                <a:spcPts val="0"/>
              </a:spcAft>
              <a:buSzPts val="1400"/>
              <a:buFont typeface="Roboto"/>
              <a:buNone/>
              <a:defRPr>
                <a:latin typeface="Roboto"/>
                <a:ea typeface="Roboto"/>
                <a:cs typeface="Roboto"/>
                <a:sym typeface="Roboto"/>
              </a:defRPr>
            </a:lvl6pPr>
            <a:lvl7pPr lvl="6" rtl="0" algn="r">
              <a:lnSpc>
                <a:spcPct val="100000"/>
              </a:lnSpc>
              <a:spcBef>
                <a:spcPts val="0"/>
              </a:spcBef>
              <a:spcAft>
                <a:spcPts val="0"/>
              </a:spcAft>
              <a:buSzPts val="1400"/>
              <a:buFont typeface="Roboto"/>
              <a:buNone/>
              <a:defRPr>
                <a:latin typeface="Roboto"/>
                <a:ea typeface="Roboto"/>
                <a:cs typeface="Roboto"/>
                <a:sym typeface="Roboto"/>
              </a:defRPr>
            </a:lvl7pPr>
            <a:lvl8pPr lvl="7" rtl="0" algn="r">
              <a:lnSpc>
                <a:spcPct val="100000"/>
              </a:lnSpc>
              <a:spcBef>
                <a:spcPts val="0"/>
              </a:spcBef>
              <a:spcAft>
                <a:spcPts val="0"/>
              </a:spcAft>
              <a:buSzPts val="1400"/>
              <a:buFont typeface="Roboto"/>
              <a:buNone/>
              <a:defRPr>
                <a:latin typeface="Roboto"/>
                <a:ea typeface="Roboto"/>
                <a:cs typeface="Roboto"/>
                <a:sym typeface="Roboto"/>
              </a:defRPr>
            </a:lvl8pPr>
            <a:lvl9pPr lvl="8" rtl="0" algn="r">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254" name="Google Shape;254;p30"/>
          <p:cNvSpPr txBox="1"/>
          <p:nvPr>
            <p:ph hasCustomPrompt="1" idx="2" type="title"/>
          </p:nvPr>
        </p:nvSpPr>
        <p:spPr>
          <a:xfrm>
            <a:off x="2642550" y="2121388"/>
            <a:ext cx="3858900" cy="561600"/>
          </a:xfrm>
          <a:prstGeom prst="rect">
            <a:avLst/>
          </a:prstGeom>
        </p:spPr>
        <p:txBody>
          <a:bodyPr anchorCtr="0" anchor="b" bIns="0" lIns="0" spcFirstLastPara="1" rIns="0" wrap="square" tIns="0">
            <a:noAutofit/>
          </a:bodyPr>
          <a:lstStyle>
            <a:lvl1pPr lvl="0" rtl="0" algn="ctr">
              <a:spcBef>
                <a:spcPts val="0"/>
              </a:spcBef>
              <a:spcAft>
                <a:spcPts val="0"/>
              </a:spcAft>
              <a:buSzPts val="12000"/>
              <a:buNone/>
              <a:defRPr sz="4500"/>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255" name="Google Shape;255;p30"/>
          <p:cNvSpPr txBox="1"/>
          <p:nvPr>
            <p:ph idx="3" type="subTitle"/>
          </p:nvPr>
        </p:nvSpPr>
        <p:spPr>
          <a:xfrm>
            <a:off x="2642550" y="2751702"/>
            <a:ext cx="3858900" cy="271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800"/>
              <a:buNone/>
              <a:defRPr sz="1600"/>
            </a:lvl1pPr>
            <a:lvl2pPr lvl="1" rtl="0" algn="r">
              <a:lnSpc>
                <a:spcPct val="100000"/>
              </a:lnSpc>
              <a:spcBef>
                <a:spcPts val="0"/>
              </a:spcBef>
              <a:spcAft>
                <a:spcPts val="0"/>
              </a:spcAft>
              <a:buSzPts val="1400"/>
              <a:buFont typeface="Roboto"/>
              <a:buNone/>
              <a:defRPr>
                <a:latin typeface="Roboto"/>
                <a:ea typeface="Roboto"/>
                <a:cs typeface="Roboto"/>
                <a:sym typeface="Roboto"/>
              </a:defRPr>
            </a:lvl2pPr>
            <a:lvl3pPr lvl="2" rtl="0" algn="r">
              <a:lnSpc>
                <a:spcPct val="100000"/>
              </a:lnSpc>
              <a:spcBef>
                <a:spcPts val="0"/>
              </a:spcBef>
              <a:spcAft>
                <a:spcPts val="0"/>
              </a:spcAft>
              <a:buSzPts val="1400"/>
              <a:buFont typeface="Roboto"/>
              <a:buNone/>
              <a:defRPr>
                <a:latin typeface="Roboto"/>
                <a:ea typeface="Roboto"/>
                <a:cs typeface="Roboto"/>
                <a:sym typeface="Roboto"/>
              </a:defRPr>
            </a:lvl3pPr>
            <a:lvl4pPr lvl="3" rtl="0" algn="r">
              <a:lnSpc>
                <a:spcPct val="100000"/>
              </a:lnSpc>
              <a:spcBef>
                <a:spcPts val="0"/>
              </a:spcBef>
              <a:spcAft>
                <a:spcPts val="0"/>
              </a:spcAft>
              <a:buSzPts val="1400"/>
              <a:buFont typeface="Roboto"/>
              <a:buNone/>
              <a:defRPr>
                <a:latin typeface="Roboto"/>
                <a:ea typeface="Roboto"/>
                <a:cs typeface="Roboto"/>
                <a:sym typeface="Roboto"/>
              </a:defRPr>
            </a:lvl4pPr>
            <a:lvl5pPr lvl="4" rtl="0" algn="r">
              <a:lnSpc>
                <a:spcPct val="100000"/>
              </a:lnSpc>
              <a:spcBef>
                <a:spcPts val="0"/>
              </a:spcBef>
              <a:spcAft>
                <a:spcPts val="0"/>
              </a:spcAft>
              <a:buSzPts val="1400"/>
              <a:buFont typeface="Roboto"/>
              <a:buNone/>
              <a:defRPr>
                <a:latin typeface="Roboto"/>
                <a:ea typeface="Roboto"/>
                <a:cs typeface="Roboto"/>
                <a:sym typeface="Roboto"/>
              </a:defRPr>
            </a:lvl5pPr>
            <a:lvl6pPr lvl="5" rtl="0" algn="r">
              <a:lnSpc>
                <a:spcPct val="100000"/>
              </a:lnSpc>
              <a:spcBef>
                <a:spcPts val="0"/>
              </a:spcBef>
              <a:spcAft>
                <a:spcPts val="0"/>
              </a:spcAft>
              <a:buSzPts val="1400"/>
              <a:buFont typeface="Roboto"/>
              <a:buNone/>
              <a:defRPr>
                <a:latin typeface="Roboto"/>
                <a:ea typeface="Roboto"/>
                <a:cs typeface="Roboto"/>
                <a:sym typeface="Roboto"/>
              </a:defRPr>
            </a:lvl6pPr>
            <a:lvl7pPr lvl="6" rtl="0" algn="r">
              <a:lnSpc>
                <a:spcPct val="100000"/>
              </a:lnSpc>
              <a:spcBef>
                <a:spcPts val="0"/>
              </a:spcBef>
              <a:spcAft>
                <a:spcPts val="0"/>
              </a:spcAft>
              <a:buSzPts val="1400"/>
              <a:buFont typeface="Roboto"/>
              <a:buNone/>
              <a:defRPr>
                <a:latin typeface="Roboto"/>
                <a:ea typeface="Roboto"/>
                <a:cs typeface="Roboto"/>
                <a:sym typeface="Roboto"/>
              </a:defRPr>
            </a:lvl7pPr>
            <a:lvl8pPr lvl="7" rtl="0" algn="r">
              <a:lnSpc>
                <a:spcPct val="100000"/>
              </a:lnSpc>
              <a:spcBef>
                <a:spcPts val="0"/>
              </a:spcBef>
              <a:spcAft>
                <a:spcPts val="0"/>
              </a:spcAft>
              <a:buSzPts val="1400"/>
              <a:buFont typeface="Roboto"/>
              <a:buNone/>
              <a:defRPr>
                <a:latin typeface="Roboto"/>
                <a:ea typeface="Roboto"/>
                <a:cs typeface="Roboto"/>
                <a:sym typeface="Roboto"/>
              </a:defRPr>
            </a:lvl8pPr>
            <a:lvl9pPr lvl="8" rtl="0" algn="r">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256" name="Google Shape;256;p30"/>
          <p:cNvSpPr txBox="1"/>
          <p:nvPr>
            <p:ph hasCustomPrompt="1" idx="4" type="title"/>
          </p:nvPr>
        </p:nvSpPr>
        <p:spPr>
          <a:xfrm>
            <a:off x="2642550" y="3494425"/>
            <a:ext cx="3858900" cy="561600"/>
          </a:xfrm>
          <a:prstGeom prst="rect">
            <a:avLst/>
          </a:prstGeom>
        </p:spPr>
        <p:txBody>
          <a:bodyPr anchorCtr="0" anchor="b" bIns="0" lIns="0" spcFirstLastPara="1" rIns="0" wrap="square" tIns="0">
            <a:noAutofit/>
          </a:bodyPr>
          <a:lstStyle>
            <a:lvl1pPr lvl="0" rtl="0" algn="ctr">
              <a:spcBef>
                <a:spcPts val="0"/>
              </a:spcBef>
              <a:spcAft>
                <a:spcPts val="0"/>
              </a:spcAft>
              <a:buSzPts val="12000"/>
              <a:buNone/>
              <a:defRPr sz="5000"/>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257" name="Google Shape;257;p30"/>
          <p:cNvSpPr txBox="1"/>
          <p:nvPr>
            <p:ph idx="5" type="subTitle"/>
          </p:nvPr>
        </p:nvSpPr>
        <p:spPr>
          <a:xfrm>
            <a:off x="2642550" y="4123949"/>
            <a:ext cx="3858900" cy="271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800"/>
              <a:buNone/>
              <a:defRPr sz="1600"/>
            </a:lvl1pPr>
            <a:lvl2pPr lvl="1" rtl="0" algn="r">
              <a:lnSpc>
                <a:spcPct val="100000"/>
              </a:lnSpc>
              <a:spcBef>
                <a:spcPts val="0"/>
              </a:spcBef>
              <a:spcAft>
                <a:spcPts val="0"/>
              </a:spcAft>
              <a:buSzPts val="1400"/>
              <a:buFont typeface="Roboto"/>
              <a:buNone/>
              <a:defRPr>
                <a:latin typeface="Roboto"/>
                <a:ea typeface="Roboto"/>
                <a:cs typeface="Roboto"/>
                <a:sym typeface="Roboto"/>
              </a:defRPr>
            </a:lvl2pPr>
            <a:lvl3pPr lvl="2" rtl="0" algn="r">
              <a:lnSpc>
                <a:spcPct val="100000"/>
              </a:lnSpc>
              <a:spcBef>
                <a:spcPts val="0"/>
              </a:spcBef>
              <a:spcAft>
                <a:spcPts val="0"/>
              </a:spcAft>
              <a:buSzPts val="1400"/>
              <a:buFont typeface="Roboto"/>
              <a:buNone/>
              <a:defRPr>
                <a:latin typeface="Roboto"/>
                <a:ea typeface="Roboto"/>
                <a:cs typeface="Roboto"/>
                <a:sym typeface="Roboto"/>
              </a:defRPr>
            </a:lvl3pPr>
            <a:lvl4pPr lvl="3" rtl="0" algn="r">
              <a:lnSpc>
                <a:spcPct val="100000"/>
              </a:lnSpc>
              <a:spcBef>
                <a:spcPts val="0"/>
              </a:spcBef>
              <a:spcAft>
                <a:spcPts val="0"/>
              </a:spcAft>
              <a:buSzPts val="1400"/>
              <a:buFont typeface="Roboto"/>
              <a:buNone/>
              <a:defRPr>
                <a:latin typeface="Roboto"/>
                <a:ea typeface="Roboto"/>
                <a:cs typeface="Roboto"/>
                <a:sym typeface="Roboto"/>
              </a:defRPr>
            </a:lvl4pPr>
            <a:lvl5pPr lvl="4" rtl="0" algn="r">
              <a:lnSpc>
                <a:spcPct val="100000"/>
              </a:lnSpc>
              <a:spcBef>
                <a:spcPts val="0"/>
              </a:spcBef>
              <a:spcAft>
                <a:spcPts val="0"/>
              </a:spcAft>
              <a:buSzPts val="1400"/>
              <a:buFont typeface="Roboto"/>
              <a:buNone/>
              <a:defRPr>
                <a:latin typeface="Roboto"/>
                <a:ea typeface="Roboto"/>
                <a:cs typeface="Roboto"/>
                <a:sym typeface="Roboto"/>
              </a:defRPr>
            </a:lvl5pPr>
            <a:lvl6pPr lvl="5" rtl="0" algn="r">
              <a:lnSpc>
                <a:spcPct val="100000"/>
              </a:lnSpc>
              <a:spcBef>
                <a:spcPts val="0"/>
              </a:spcBef>
              <a:spcAft>
                <a:spcPts val="0"/>
              </a:spcAft>
              <a:buSzPts val="1400"/>
              <a:buFont typeface="Roboto"/>
              <a:buNone/>
              <a:defRPr>
                <a:latin typeface="Roboto"/>
                <a:ea typeface="Roboto"/>
                <a:cs typeface="Roboto"/>
                <a:sym typeface="Roboto"/>
              </a:defRPr>
            </a:lvl6pPr>
            <a:lvl7pPr lvl="6" rtl="0" algn="r">
              <a:lnSpc>
                <a:spcPct val="100000"/>
              </a:lnSpc>
              <a:spcBef>
                <a:spcPts val="0"/>
              </a:spcBef>
              <a:spcAft>
                <a:spcPts val="0"/>
              </a:spcAft>
              <a:buSzPts val="1400"/>
              <a:buFont typeface="Roboto"/>
              <a:buNone/>
              <a:defRPr>
                <a:latin typeface="Roboto"/>
                <a:ea typeface="Roboto"/>
                <a:cs typeface="Roboto"/>
                <a:sym typeface="Roboto"/>
              </a:defRPr>
            </a:lvl7pPr>
            <a:lvl8pPr lvl="7" rtl="0" algn="r">
              <a:lnSpc>
                <a:spcPct val="100000"/>
              </a:lnSpc>
              <a:spcBef>
                <a:spcPts val="0"/>
              </a:spcBef>
              <a:spcAft>
                <a:spcPts val="0"/>
              </a:spcAft>
              <a:buSzPts val="1400"/>
              <a:buFont typeface="Roboto"/>
              <a:buNone/>
              <a:defRPr>
                <a:latin typeface="Roboto"/>
                <a:ea typeface="Roboto"/>
                <a:cs typeface="Roboto"/>
                <a:sym typeface="Roboto"/>
              </a:defRPr>
            </a:lvl8pPr>
            <a:lvl9pPr lvl="8" rtl="0" algn="r">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258" name="Google Shape;258;p30"/>
          <p:cNvSpPr/>
          <p:nvPr/>
        </p:nvSpPr>
        <p:spPr>
          <a:xfrm>
            <a:off x="-824250" y="-1263175"/>
            <a:ext cx="3718119" cy="2687246"/>
          </a:xfrm>
          <a:custGeom>
            <a:rect b="b" l="l" r="r" t="t"/>
            <a:pathLst>
              <a:path extrusionOk="0" h="26954" w="37294">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p:nvPr/>
        </p:nvSpPr>
        <p:spPr>
          <a:xfrm>
            <a:off x="-1276825" y="-338425"/>
            <a:ext cx="3566904" cy="891281"/>
          </a:xfrm>
          <a:custGeom>
            <a:rect b="b" l="l" r="r" t="t"/>
            <a:pathLst>
              <a:path extrusionOk="0" h="15512" w="62079">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rot="10800000">
            <a:off x="6583825" y="4295000"/>
            <a:ext cx="3566904" cy="891281"/>
          </a:xfrm>
          <a:custGeom>
            <a:rect b="b" l="l" r="r" t="t"/>
            <a:pathLst>
              <a:path extrusionOk="0" h="15512" w="62079">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706900" y="-259775"/>
            <a:ext cx="2531000" cy="1293450"/>
          </a:xfrm>
          <a:custGeom>
            <a:rect b="b" l="l" r="r" t="t"/>
            <a:pathLst>
              <a:path extrusionOk="0" h="51738" w="10124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ph type="title"/>
          </p:nvPr>
        </p:nvSpPr>
        <p:spPr>
          <a:xfrm>
            <a:off x="713250" y="469500"/>
            <a:ext cx="7717500" cy="453900"/>
          </a:xfrm>
          <a:prstGeom prst="rect">
            <a:avLst/>
          </a:prstGeom>
        </p:spPr>
        <p:txBody>
          <a:bodyPr anchorCtr="0" anchor="t" bIns="0" lIns="0" spcFirstLastPara="1" rIns="0" wrap="square" tIns="0">
            <a:noAutofit/>
          </a:bodyPr>
          <a:lstStyle>
            <a:lvl1pPr lv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4"/>
          <p:cNvSpPr txBox="1"/>
          <p:nvPr>
            <p:ph idx="1" type="subTitle"/>
          </p:nvPr>
        </p:nvSpPr>
        <p:spPr>
          <a:xfrm>
            <a:off x="713200" y="1525025"/>
            <a:ext cx="7717500" cy="31695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800"/>
              <a:buAutoNum type="arabicPeriod"/>
              <a:defRPr sz="1200"/>
            </a:lvl1pPr>
            <a:lvl2pPr lvl="1" rtl="0">
              <a:lnSpc>
                <a:spcPct val="100000"/>
              </a:lnSpc>
              <a:spcBef>
                <a:spcPts val="0"/>
              </a:spcBef>
              <a:spcAft>
                <a:spcPts val="0"/>
              </a:spcAft>
              <a:buSzPts val="1400"/>
              <a:buAutoNum type="alphaLcPeriod"/>
              <a:defRPr sz="1200"/>
            </a:lvl2pPr>
            <a:lvl3pPr lvl="2" rtl="0">
              <a:lnSpc>
                <a:spcPct val="100000"/>
              </a:lnSpc>
              <a:spcBef>
                <a:spcPts val="0"/>
              </a:spcBef>
              <a:spcAft>
                <a:spcPts val="0"/>
              </a:spcAft>
              <a:buSzPts val="1400"/>
              <a:buAutoNum type="romanLcPeriod"/>
              <a:defRPr sz="1200"/>
            </a:lvl3pPr>
            <a:lvl4pPr lvl="3" rtl="0">
              <a:lnSpc>
                <a:spcPct val="100000"/>
              </a:lnSpc>
              <a:spcBef>
                <a:spcPts val="0"/>
              </a:spcBef>
              <a:spcAft>
                <a:spcPts val="0"/>
              </a:spcAft>
              <a:buSzPts val="1400"/>
              <a:buAutoNum type="arabicPeriod"/>
              <a:defRPr sz="1200"/>
            </a:lvl4pPr>
            <a:lvl5pPr lvl="4" rtl="0">
              <a:lnSpc>
                <a:spcPct val="100000"/>
              </a:lnSpc>
              <a:spcBef>
                <a:spcPts val="0"/>
              </a:spcBef>
              <a:spcAft>
                <a:spcPts val="0"/>
              </a:spcAft>
              <a:buSzPts val="1400"/>
              <a:buAutoNum type="alphaLcPeriod"/>
              <a:defRPr sz="1200"/>
            </a:lvl5pPr>
            <a:lvl6pPr lvl="5" rtl="0">
              <a:lnSpc>
                <a:spcPct val="100000"/>
              </a:lnSpc>
              <a:spcBef>
                <a:spcPts val="0"/>
              </a:spcBef>
              <a:spcAft>
                <a:spcPts val="0"/>
              </a:spcAft>
              <a:buSzPts val="1400"/>
              <a:buAutoNum type="romanLcPeriod"/>
              <a:defRPr sz="1200"/>
            </a:lvl6pPr>
            <a:lvl7pPr lvl="6" rtl="0">
              <a:lnSpc>
                <a:spcPct val="100000"/>
              </a:lnSpc>
              <a:spcBef>
                <a:spcPts val="0"/>
              </a:spcBef>
              <a:spcAft>
                <a:spcPts val="0"/>
              </a:spcAft>
              <a:buSzPts val="1400"/>
              <a:buAutoNum type="arabicPeriod"/>
              <a:defRPr sz="1200"/>
            </a:lvl7pPr>
            <a:lvl8pPr lvl="7" rtl="0">
              <a:lnSpc>
                <a:spcPct val="100000"/>
              </a:lnSpc>
              <a:spcBef>
                <a:spcPts val="0"/>
              </a:spcBef>
              <a:spcAft>
                <a:spcPts val="0"/>
              </a:spcAft>
              <a:buSzPts val="1400"/>
              <a:buAutoNum type="alphaLcPeriod"/>
              <a:defRPr sz="1200"/>
            </a:lvl8pPr>
            <a:lvl9pPr lvl="8" rtl="0">
              <a:lnSpc>
                <a:spcPct val="100000"/>
              </a:lnSpc>
              <a:spcBef>
                <a:spcPts val="0"/>
              </a:spcBef>
              <a:spcAft>
                <a:spcPts val="0"/>
              </a:spcAft>
              <a:buSzPts val="1400"/>
              <a:buAutoNum type="romanLcPeriod"/>
              <a:defRPr sz="12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4">
  <p:cSld name="CUSTOM_18">
    <p:spTree>
      <p:nvGrpSpPr>
        <p:cNvPr id="259" name="Shape 259"/>
        <p:cNvGrpSpPr/>
        <p:nvPr/>
      </p:nvGrpSpPr>
      <p:grpSpPr>
        <a:xfrm>
          <a:off x="0" y="0"/>
          <a:ext cx="0" cy="0"/>
          <a:chOff x="0" y="0"/>
          <a:chExt cx="0" cy="0"/>
        </a:xfrm>
      </p:grpSpPr>
      <p:sp>
        <p:nvSpPr>
          <p:cNvPr id="260" name="Google Shape;260;p31"/>
          <p:cNvSpPr txBox="1"/>
          <p:nvPr>
            <p:ph type="title"/>
          </p:nvPr>
        </p:nvSpPr>
        <p:spPr>
          <a:xfrm>
            <a:off x="713250" y="469500"/>
            <a:ext cx="7717500" cy="453900"/>
          </a:xfrm>
          <a:prstGeom prst="rect">
            <a:avLst/>
          </a:prstGeom>
        </p:spPr>
        <p:txBody>
          <a:bodyPr anchorCtr="0" anchor="t" bIns="0" lIns="0" spcFirstLastPara="1" rIns="0" wrap="square" tIns="0">
            <a:noAutofit/>
          </a:bodyPr>
          <a:lstStyle>
            <a:lvl1pPr lvl="0" rt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1" name="Google Shape;261;p31"/>
          <p:cNvSpPr txBox="1"/>
          <p:nvPr>
            <p:ph idx="1" type="subTitle"/>
          </p:nvPr>
        </p:nvSpPr>
        <p:spPr>
          <a:xfrm>
            <a:off x="813825" y="2184800"/>
            <a:ext cx="3657600" cy="2414700"/>
          </a:xfrm>
          <a:prstGeom prst="rect">
            <a:avLst/>
          </a:prstGeom>
        </p:spPr>
        <p:txBody>
          <a:bodyPr anchorCtr="0" anchor="t" bIns="0" lIns="0" spcFirstLastPara="1" rIns="0" wrap="square" tIns="0">
            <a:noAutofit/>
          </a:bodyPr>
          <a:lstStyle>
            <a:lvl1pPr lvl="0" marR="182880" rtl="0">
              <a:spcBef>
                <a:spcPts val="0"/>
              </a:spcBef>
              <a:spcAft>
                <a:spcPts val="0"/>
              </a:spcAft>
              <a:buClr>
                <a:schemeClr val="accent1"/>
              </a:buClr>
              <a:buSzPts val="1800"/>
              <a:buFont typeface="Open Sans"/>
              <a:buChar char="●"/>
              <a:defRPr sz="1600"/>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p:txBody>
      </p:sp>
      <p:sp>
        <p:nvSpPr>
          <p:cNvPr id="262" name="Google Shape;262;p31"/>
          <p:cNvSpPr txBox="1"/>
          <p:nvPr>
            <p:ph idx="2" type="subTitle"/>
          </p:nvPr>
        </p:nvSpPr>
        <p:spPr>
          <a:xfrm>
            <a:off x="813818" y="1740201"/>
            <a:ext cx="3657600" cy="355800"/>
          </a:xfrm>
          <a:prstGeom prst="rect">
            <a:avLst/>
          </a:prstGeom>
        </p:spPr>
        <p:txBody>
          <a:bodyPr anchorCtr="0" anchor="t" bIns="0" lIns="0" spcFirstLastPara="1" rIns="0" wrap="square" tIns="0">
            <a:noAutofit/>
          </a:bodyPr>
          <a:lstStyle>
            <a:lvl1pPr lvl="0" rtl="0">
              <a:spcBef>
                <a:spcPts val="0"/>
              </a:spcBef>
              <a:spcAft>
                <a:spcPts val="0"/>
              </a:spcAft>
              <a:buClr>
                <a:schemeClr val="accent3"/>
              </a:buClr>
              <a:buSzPts val="2100"/>
              <a:buFont typeface="Black Han Sans"/>
              <a:buNone/>
              <a:defRPr b="1" sz="2100">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2pPr>
            <a:lvl3pPr lvl="2"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3pPr>
            <a:lvl4pPr lvl="3"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4pPr>
            <a:lvl5pPr lvl="4"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5pPr>
            <a:lvl6pPr lvl="5"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6pPr>
            <a:lvl7pPr lvl="6"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7pPr>
            <a:lvl8pPr lvl="7"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8pPr>
            <a:lvl9pPr lvl="8"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9pPr>
          </a:lstStyle>
          <a:p/>
        </p:txBody>
      </p:sp>
      <p:sp>
        <p:nvSpPr>
          <p:cNvPr id="263" name="Google Shape;263;p31"/>
          <p:cNvSpPr txBox="1"/>
          <p:nvPr>
            <p:ph idx="3" type="subTitle"/>
          </p:nvPr>
        </p:nvSpPr>
        <p:spPr>
          <a:xfrm>
            <a:off x="4672575" y="2183000"/>
            <a:ext cx="3657600" cy="2414700"/>
          </a:xfrm>
          <a:prstGeom prst="rect">
            <a:avLst/>
          </a:prstGeom>
        </p:spPr>
        <p:txBody>
          <a:bodyPr anchorCtr="0" anchor="t" bIns="0" lIns="0" spcFirstLastPara="1" rIns="0" wrap="square" tIns="0">
            <a:noAutofit/>
          </a:bodyPr>
          <a:lstStyle>
            <a:lvl1pPr lvl="0" marR="182880" rtl="0">
              <a:spcBef>
                <a:spcPts val="0"/>
              </a:spcBef>
              <a:spcAft>
                <a:spcPts val="0"/>
              </a:spcAft>
              <a:buClr>
                <a:schemeClr val="accent1"/>
              </a:buClr>
              <a:buSzPts val="1800"/>
              <a:buFont typeface="Open Sans"/>
              <a:buChar char="●"/>
              <a:defRPr sz="1600"/>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p:txBody>
      </p:sp>
      <p:sp>
        <p:nvSpPr>
          <p:cNvPr id="264" name="Google Shape;264;p31"/>
          <p:cNvSpPr txBox="1"/>
          <p:nvPr>
            <p:ph idx="4" type="subTitle"/>
          </p:nvPr>
        </p:nvSpPr>
        <p:spPr>
          <a:xfrm>
            <a:off x="4672582" y="1740200"/>
            <a:ext cx="3657600" cy="355800"/>
          </a:xfrm>
          <a:prstGeom prst="rect">
            <a:avLst/>
          </a:prstGeom>
        </p:spPr>
        <p:txBody>
          <a:bodyPr anchorCtr="0" anchor="t" bIns="0" lIns="0" spcFirstLastPara="1" rIns="0" wrap="square" tIns="0">
            <a:noAutofit/>
          </a:bodyPr>
          <a:lstStyle>
            <a:lvl1pPr lvl="0" rtl="0">
              <a:spcBef>
                <a:spcPts val="0"/>
              </a:spcBef>
              <a:spcAft>
                <a:spcPts val="0"/>
              </a:spcAft>
              <a:buClr>
                <a:schemeClr val="accent3"/>
              </a:buClr>
              <a:buSzPts val="2100"/>
              <a:buFont typeface="Black Han Sans"/>
              <a:buNone/>
              <a:defRPr b="1" sz="2100">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2pPr>
            <a:lvl3pPr lvl="2"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3pPr>
            <a:lvl4pPr lvl="3"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4pPr>
            <a:lvl5pPr lvl="4"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5pPr>
            <a:lvl6pPr lvl="5"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6pPr>
            <a:lvl7pPr lvl="6"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7pPr>
            <a:lvl8pPr lvl="7"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8pPr>
            <a:lvl9pPr lvl="8"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9pPr>
          </a:lstStyle>
          <a:p/>
        </p:txBody>
      </p:sp>
      <p:sp>
        <p:nvSpPr>
          <p:cNvPr id="265" name="Google Shape;265;p31"/>
          <p:cNvSpPr/>
          <p:nvPr/>
        </p:nvSpPr>
        <p:spPr>
          <a:xfrm>
            <a:off x="6840375" y="3860538"/>
            <a:ext cx="2031884" cy="1321297"/>
          </a:xfrm>
          <a:custGeom>
            <a:rect b="b" l="l" r="r" t="t"/>
            <a:pathLst>
              <a:path extrusionOk="0" h="17888" w="27509">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1"/>
          <p:cNvSpPr/>
          <p:nvPr/>
        </p:nvSpPr>
        <p:spPr>
          <a:xfrm>
            <a:off x="-208250" y="4062488"/>
            <a:ext cx="2879987" cy="1471965"/>
          </a:xfrm>
          <a:custGeom>
            <a:rect b="b" l="l" r="r" t="t"/>
            <a:pathLst>
              <a:path extrusionOk="0" h="24585" w="48102">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1"/>
          <p:cNvSpPr/>
          <p:nvPr/>
        </p:nvSpPr>
        <p:spPr>
          <a:xfrm>
            <a:off x="7779188" y="3174075"/>
            <a:ext cx="622125" cy="600725"/>
          </a:xfrm>
          <a:custGeom>
            <a:rect b="b" l="l" r="r" t="t"/>
            <a:pathLst>
              <a:path extrusionOk="0" h="24029" w="24885">
                <a:moveTo>
                  <a:pt x="15284" y="0"/>
                </a:moveTo>
                <a:cubicBezTo>
                  <a:pt x="14056" y="0"/>
                  <a:pt x="12888" y="355"/>
                  <a:pt x="12109" y="1291"/>
                </a:cubicBezTo>
                <a:cubicBezTo>
                  <a:pt x="10541" y="3192"/>
                  <a:pt x="11542" y="5627"/>
                  <a:pt x="11241" y="7829"/>
                </a:cubicBezTo>
                <a:cubicBezTo>
                  <a:pt x="10941" y="10164"/>
                  <a:pt x="9574" y="11498"/>
                  <a:pt x="7539" y="12699"/>
                </a:cubicBezTo>
                <a:cubicBezTo>
                  <a:pt x="5838" y="13700"/>
                  <a:pt x="4003" y="14467"/>
                  <a:pt x="2502" y="15768"/>
                </a:cubicBezTo>
                <a:cubicBezTo>
                  <a:pt x="1034" y="17035"/>
                  <a:pt x="0" y="19137"/>
                  <a:pt x="600" y="20972"/>
                </a:cubicBezTo>
                <a:cubicBezTo>
                  <a:pt x="667" y="21138"/>
                  <a:pt x="734" y="21339"/>
                  <a:pt x="834" y="21505"/>
                </a:cubicBezTo>
                <a:cubicBezTo>
                  <a:pt x="1501" y="22806"/>
                  <a:pt x="2935" y="23640"/>
                  <a:pt x="4437" y="23874"/>
                </a:cubicBezTo>
                <a:cubicBezTo>
                  <a:pt x="5020" y="23981"/>
                  <a:pt x="5656" y="24029"/>
                  <a:pt x="6315" y="24029"/>
                </a:cubicBezTo>
                <a:cubicBezTo>
                  <a:pt x="8108" y="24029"/>
                  <a:pt x="10072" y="23679"/>
                  <a:pt x="11608" y="23240"/>
                </a:cubicBezTo>
                <a:cubicBezTo>
                  <a:pt x="16045" y="21906"/>
                  <a:pt x="20014" y="18970"/>
                  <a:pt x="22449" y="15001"/>
                </a:cubicBezTo>
                <a:cubicBezTo>
                  <a:pt x="23917" y="12632"/>
                  <a:pt x="24884" y="9797"/>
                  <a:pt x="24284" y="7095"/>
                </a:cubicBezTo>
                <a:cubicBezTo>
                  <a:pt x="23584" y="3926"/>
                  <a:pt x="20882" y="1491"/>
                  <a:pt x="17879" y="457"/>
                </a:cubicBezTo>
                <a:cubicBezTo>
                  <a:pt x="17062" y="180"/>
                  <a:pt x="16157" y="0"/>
                  <a:pt x="152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
    <p:spTree>
      <p:nvGrpSpPr>
        <p:cNvPr id="268" name="Shape 268"/>
        <p:cNvGrpSpPr/>
        <p:nvPr/>
      </p:nvGrpSpPr>
      <p:grpSpPr>
        <a:xfrm>
          <a:off x="0" y="0"/>
          <a:ext cx="0" cy="0"/>
          <a:chOff x="0" y="0"/>
          <a:chExt cx="0" cy="0"/>
        </a:xfrm>
      </p:grpSpPr>
      <p:sp>
        <p:nvSpPr>
          <p:cNvPr id="269" name="Google Shape;269;p32"/>
          <p:cNvSpPr/>
          <p:nvPr/>
        </p:nvSpPr>
        <p:spPr>
          <a:xfrm>
            <a:off x="8021050" y="-1193075"/>
            <a:ext cx="1649771" cy="4899744"/>
          </a:xfrm>
          <a:custGeom>
            <a:rect b="b" l="l" r="r" t="t"/>
            <a:pathLst>
              <a:path extrusionOk="0" h="26554" w="8941">
                <a:moveTo>
                  <a:pt x="4437" y="535"/>
                </a:moveTo>
                <a:cubicBezTo>
                  <a:pt x="2269" y="1335"/>
                  <a:pt x="701" y="3570"/>
                  <a:pt x="334" y="5938"/>
                </a:cubicBezTo>
                <a:cubicBezTo>
                  <a:pt x="0" y="8340"/>
                  <a:pt x="834" y="10775"/>
                  <a:pt x="2402" y="12510"/>
                </a:cubicBezTo>
                <a:cubicBezTo>
                  <a:pt x="3469" y="13711"/>
                  <a:pt x="4870" y="14611"/>
                  <a:pt x="5571" y="16079"/>
                </a:cubicBezTo>
                <a:cubicBezTo>
                  <a:pt x="6538" y="18181"/>
                  <a:pt x="5804" y="20682"/>
                  <a:pt x="5237" y="22917"/>
                </a:cubicBezTo>
                <a:cubicBezTo>
                  <a:pt x="4937" y="24085"/>
                  <a:pt x="4670" y="25352"/>
                  <a:pt x="4670" y="26553"/>
                </a:cubicBezTo>
                <a:lnTo>
                  <a:pt x="8940" y="26553"/>
                </a:lnTo>
                <a:lnTo>
                  <a:pt x="8940" y="434"/>
                </a:lnTo>
                <a:cubicBezTo>
                  <a:pt x="7406" y="68"/>
                  <a:pt x="5871" y="1"/>
                  <a:pt x="4437" y="53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2"/>
          <p:cNvSpPr/>
          <p:nvPr/>
        </p:nvSpPr>
        <p:spPr>
          <a:xfrm>
            <a:off x="7431550" y="3039525"/>
            <a:ext cx="1103463" cy="1065506"/>
          </a:xfrm>
          <a:custGeom>
            <a:rect b="b" l="l" r="r" t="t"/>
            <a:pathLst>
              <a:path extrusionOk="0" h="24029" w="24885">
                <a:moveTo>
                  <a:pt x="15284" y="0"/>
                </a:moveTo>
                <a:cubicBezTo>
                  <a:pt x="14056" y="0"/>
                  <a:pt x="12888" y="355"/>
                  <a:pt x="12109" y="1291"/>
                </a:cubicBezTo>
                <a:cubicBezTo>
                  <a:pt x="10541" y="3192"/>
                  <a:pt x="11542" y="5627"/>
                  <a:pt x="11241" y="7829"/>
                </a:cubicBezTo>
                <a:cubicBezTo>
                  <a:pt x="10941" y="10164"/>
                  <a:pt x="9574" y="11498"/>
                  <a:pt x="7539" y="12699"/>
                </a:cubicBezTo>
                <a:cubicBezTo>
                  <a:pt x="5838" y="13700"/>
                  <a:pt x="4003" y="14467"/>
                  <a:pt x="2502" y="15768"/>
                </a:cubicBezTo>
                <a:cubicBezTo>
                  <a:pt x="1034" y="17035"/>
                  <a:pt x="0" y="19137"/>
                  <a:pt x="600" y="20972"/>
                </a:cubicBezTo>
                <a:cubicBezTo>
                  <a:pt x="667" y="21138"/>
                  <a:pt x="734" y="21339"/>
                  <a:pt x="834" y="21505"/>
                </a:cubicBezTo>
                <a:cubicBezTo>
                  <a:pt x="1501" y="22806"/>
                  <a:pt x="2935" y="23640"/>
                  <a:pt x="4437" y="23874"/>
                </a:cubicBezTo>
                <a:cubicBezTo>
                  <a:pt x="5020" y="23981"/>
                  <a:pt x="5656" y="24029"/>
                  <a:pt x="6315" y="24029"/>
                </a:cubicBezTo>
                <a:cubicBezTo>
                  <a:pt x="8108" y="24029"/>
                  <a:pt x="10072" y="23679"/>
                  <a:pt x="11608" y="23240"/>
                </a:cubicBezTo>
                <a:cubicBezTo>
                  <a:pt x="16045" y="21906"/>
                  <a:pt x="20014" y="18970"/>
                  <a:pt x="22449" y="15001"/>
                </a:cubicBezTo>
                <a:cubicBezTo>
                  <a:pt x="23917" y="12632"/>
                  <a:pt x="24884" y="9797"/>
                  <a:pt x="24284" y="7095"/>
                </a:cubicBezTo>
                <a:cubicBezTo>
                  <a:pt x="23584" y="3926"/>
                  <a:pt x="20882" y="1491"/>
                  <a:pt x="17879" y="457"/>
                </a:cubicBezTo>
                <a:cubicBezTo>
                  <a:pt x="17062" y="180"/>
                  <a:pt x="16157" y="0"/>
                  <a:pt x="152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2"/>
          <p:cNvSpPr/>
          <p:nvPr/>
        </p:nvSpPr>
        <p:spPr>
          <a:xfrm>
            <a:off x="5887000" y="3518888"/>
            <a:ext cx="4050309" cy="2070118"/>
          </a:xfrm>
          <a:custGeom>
            <a:rect b="b" l="l" r="r" t="t"/>
            <a:pathLst>
              <a:path extrusionOk="0" h="24585" w="48102">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2"/>
          <p:cNvSpPr/>
          <p:nvPr/>
        </p:nvSpPr>
        <p:spPr>
          <a:xfrm>
            <a:off x="7079633" y="2940075"/>
            <a:ext cx="2547800" cy="2454711"/>
          </a:xfrm>
          <a:custGeom>
            <a:rect b="b" l="l" r="r" t="t"/>
            <a:pathLst>
              <a:path extrusionOk="0" h="73887" w="76689">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2"/>
          <p:cNvSpPr/>
          <p:nvPr/>
        </p:nvSpPr>
        <p:spPr>
          <a:xfrm rot="5400000">
            <a:off x="-2408215" y="1095176"/>
            <a:ext cx="5950091" cy="1112239"/>
          </a:xfrm>
          <a:custGeom>
            <a:rect b="b" l="l" r="r" t="t"/>
            <a:pathLst>
              <a:path extrusionOk="0" h="15913" w="85129">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2"/>
          <p:cNvSpPr/>
          <p:nvPr/>
        </p:nvSpPr>
        <p:spPr>
          <a:xfrm rot="10035811">
            <a:off x="-956817" y="-1268"/>
            <a:ext cx="2478412" cy="2387858"/>
          </a:xfrm>
          <a:custGeom>
            <a:rect b="b" l="l" r="r" t="t"/>
            <a:pathLst>
              <a:path extrusionOk="0" h="73887" w="76689">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2"/>
          <p:cNvSpPr/>
          <p:nvPr/>
        </p:nvSpPr>
        <p:spPr>
          <a:xfrm rot="7254111">
            <a:off x="317774" y="1904531"/>
            <a:ext cx="701392" cy="689742"/>
          </a:xfrm>
          <a:custGeom>
            <a:rect b="b" l="l" r="r" t="t"/>
            <a:pathLst>
              <a:path extrusionOk="0" h="27588" w="28054">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2"/>
          <p:cNvSpPr txBox="1"/>
          <p:nvPr>
            <p:ph type="title"/>
          </p:nvPr>
        </p:nvSpPr>
        <p:spPr>
          <a:xfrm>
            <a:off x="2642550" y="789725"/>
            <a:ext cx="3858900" cy="747600"/>
          </a:xfrm>
          <a:prstGeom prst="rect">
            <a:avLst/>
          </a:prstGeom>
        </p:spPr>
        <p:txBody>
          <a:bodyPr anchorCtr="0" anchor="t" bIns="0" lIns="0" spcFirstLastPara="1" rIns="0" wrap="square" tIns="0">
            <a:noAutofit/>
          </a:bodyPr>
          <a:lstStyle>
            <a:lvl1pPr lvl="0" rtl="0" algn="ctr">
              <a:lnSpc>
                <a:spcPct val="90000"/>
              </a:lnSpc>
              <a:spcBef>
                <a:spcPts val="0"/>
              </a:spcBef>
              <a:spcAft>
                <a:spcPts val="0"/>
              </a:spcAft>
              <a:buSzPts val="5200"/>
              <a:buFont typeface="Commissioner"/>
              <a:buNone/>
              <a:defRPr sz="5600">
                <a:latin typeface="Commissioner ExtraBold"/>
                <a:ea typeface="Commissioner ExtraBold"/>
                <a:cs typeface="Commissioner ExtraBold"/>
                <a:sym typeface="Commissioner ExtraBold"/>
              </a:defRPr>
            </a:lvl1pPr>
            <a:lvl2pPr lvl="1" rtl="0">
              <a:spcBef>
                <a:spcPts val="0"/>
              </a:spcBef>
              <a:spcAft>
                <a:spcPts val="0"/>
              </a:spcAft>
              <a:buSzPts val="5200"/>
              <a:buNone/>
              <a:defRPr>
                <a:latin typeface="Francois One"/>
                <a:ea typeface="Francois One"/>
                <a:cs typeface="Francois One"/>
                <a:sym typeface="Francois One"/>
              </a:defRPr>
            </a:lvl2pPr>
            <a:lvl3pPr lvl="2" rtl="0">
              <a:spcBef>
                <a:spcPts val="0"/>
              </a:spcBef>
              <a:spcAft>
                <a:spcPts val="0"/>
              </a:spcAft>
              <a:buSzPts val="5200"/>
              <a:buNone/>
              <a:defRPr>
                <a:latin typeface="Francois One"/>
                <a:ea typeface="Francois One"/>
                <a:cs typeface="Francois One"/>
                <a:sym typeface="Francois One"/>
              </a:defRPr>
            </a:lvl3pPr>
            <a:lvl4pPr lvl="3" rtl="0">
              <a:spcBef>
                <a:spcPts val="0"/>
              </a:spcBef>
              <a:spcAft>
                <a:spcPts val="0"/>
              </a:spcAft>
              <a:buSzPts val="5200"/>
              <a:buNone/>
              <a:defRPr>
                <a:latin typeface="Francois One"/>
                <a:ea typeface="Francois One"/>
                <a:cs typeface="Francois One"/>
                <a:sym typeface="Francois One"/>
              </a:defRPr>
            </a:lvl4pPr>
            <a:lvl5pPr lvl="4" rtl="0">
              <a:spcBef>
                <a:spcPts val="0"/>
              </a:spcBef>
              <a:spcAft>
                <a:spcPts val="0"/>
              </a:spcAft>
              <a:buSzPts val="5200"/>
              <a:buNone/>
              <a:defRPr>
                <a:latin typeface="Francois One"/>
                <a:ea typeface="Francois One"/>
                <a:cs typeface="Francois One"/>
                <a:sym typeface="Francois One"/>
              </a:defRPr>
            </a:lvl5pPr>
            <a:lvl6pPr lvl="5" rtl="0">
              <a:spcBef>
                <a:spcPts val="0"/>
              </a:spcBef>
              <a:spcAft>
                <a:spcPts val="0"/>
              </a:spcAft>
              <a:buSzPts val="5200"/>
              <a:buNone/>
              <a:defRPr>
                <a:latin typeface="Francois One"/>
                <a:ea typeface="Francois One"/>
                <a:cs typeface="Francois One"/>
                <a:sym typeface="Francois One"/>
              </a:defRPr>
            </a:lvl6pPr>
            <a:lvl7pPr lvl="6" rtl="0">
              <a:spcBef>
                <a:spcPts val="0"/>
              </a:spcBef>
              <a:spcAft>
                <a:spcPts val="0"/>
              </a:spcAft>
              <a:buSzPts val="5200"/>
              <a:buNone/>
              <a:defRPr>
                <a:latin typeface="Francois One"/>
                <a:ea typeface="Francois One"/>
                <a:cs typeface="Francois One"/>
                <a:sym typeface="Francois One"/>
              </a:defRPr>
            </a:lvl7pPr>
            <a:lvl8pPr lvl="7" rtl="0">
              <a:spcBef>
                <a:spcPts val="0"/>
              </a:spcBef>
              <a:spcAft>
                <a:spcPts val="0"/>
              </a:spcAft>
              <a:buSzPts val="5200"/>
              <a:buNone/>
              <a:defRPr>
                <a:latin typeface="Francois One"/>
                <a:ea typeface="Francois One"/>
                <a:cs typeface="Francois One"/>
                <a:sym typeface="Francois One"/>
              </a:defRPr>
            </a:lvl8pPr>
            <a:lvl9pPr lvl="8" rtl="0">
              <a:spcBef>
                <a:spcPts val="0"/>
              </a:spcBef>
              <a:spcAft>
                <a:spcPts val="0"/>
              </a:spcAft>
              <a:buSzPts val="5200"/>
              <a:buNone/>
              <a:defRPr>
                <a:latin typeface="Francois One"/>
                <a:ea typeface="Francois One"/>
                <a:cs typeface="Francois One"/>
                <a:sym typeface="Francois One"/>
              </a:defRPr>
            </a:lvl9pPr>
          </a:lstStyle>
          <a:p/>
        </p:txBody>
      </p:sp>
      <p:sp>
        <p:nvSpPr>
          <p:cNvPr id="277" name="Google Shape;277;p32"/>
          <p:cNvSpPr txBox="1"/>
          <p:nvPr>
            <p:ph idx="1" type="subTitle"/>
          </p:nvPr>
        </p:nvSpPr>
        <p:spPr>
          <a:xfrm>
            <a:off x="2642550" y="1771376"/>
            <a:ext cx="3858900" cy="3588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100"/>
              <a:buNone/>
              <a:defRPr sz="1600">
                <a:latin typeface="Syne SemiBold"/>
                <a:ea typeface="Syne SemiBold"/>
                <a:cs typeface="Syne SemiBold"/>
                <a:sym typeface="Syne SemiBold"/>
              </a:defRPr>
            </a:lvl1pPr>
            <a:lvl2pPr lvl="1" rtl="0" algn="ctr">
              <a:lnSpc>
                <a:spcPct val="100000"/>
              </a:lnSpc>
              <a:spcBef>
                <a:spcPts val="0"/>
              </a:spcBef>
              <a:spcAft>
                <a:spcPts val="0"/>
              </a:spcAft>
              <a:buSzPts val="2100"/>
              <a:buFont typeface="Roboto"/>
              <a:buNone/>
              <a:defRPr b="1" sz="2100">
                <a:latin typeface="Roboto"/>
                <a:ea typeface="Roboto"/>
                <a:cs typeface="Roboto"/>
                <a:sym typeface="Roboto"/>
              </a:defRPr>
            </a:lvl2pPr>
            <a:lvl3pPr lvl="2" rtl="0" algn="ctr">
              <a:lnSpc>
                <a:spcPct val="100000"/>
              </a:lnSpc>
              <a:spcBef>
                <a:spcPts val="0"/>
              </a:spcBef>
              <a:spcAft>
                <a:spcPts val="0"/>
              </a:spcAft>
              <a:buSzPts val="2100"/>
              <a:buFont typeface="Roboto"/>
              <a:buNone/>
              <a:defRPr b="1" sz="2100">
                <a:latin typeface="Roboto"/>
                <a:ea typeface="Roboto"/>
                <a:cs typeface="Roboto"/>
                <a:sym typeface="Roboto"/>
              </a:defRPr>
            </a:lvl3pPr>
            <a:lvl4pPr lvl="3" rtl="0" algn="ctr">
              <a:lnSpc>
                <a:spcPct val="100000"/>
              </a:lnSpc>
              <a:spcBef>
                <a:spcPts val="0"/>
              </a:spcBef>
              <a:spcAft>
                <a:spcPts val="0"/>
              </a:spcAft>
              <a:buSzPts val="2100"/>
              <a:buFont typeface="Roboto"/>
              <a:buNone/>
              <a:defRPr b="1" sz="2100">
                <a:latin typeface="Roboto"/>
                <a:ea typeface="Roboto"/>
                <a:cs typeface="Roboto"/>
                <a:sym typeface="Roboto"/>
              </a:defRPr>
            </a:lvl4pPr>
            <a:lvl5pPr lvl="4" rtl="0" algn="ctr">
              <a:lnSpc>
                <a:spcPct val="100000"/>
              </a:lnSpc>
              <a:spcBef>
                <a:spcPts val="0"/>
              </a:spcBef>
              <a:spcAft>
                <a:spcPts val="0"/>
              </a:spcAft>
              <a:buSzPts val="2100"/>
              <a:buFont typeface="Roboto"/>
              <a:buNone/>
              <a:defRPr b="1" sz="2100">
                <a:latin typeface="Roboto"/>
                <a:ea typeface="Roboto"/>
                <a:cs typeface="Roboto"/>
                <a:sym typeface="Roboto"/>
              </a:defRPr>
            </a:lvl5pPr>
            <a:lvl6pPr lvl="5" rtl="0" algn="ctr">
              <a:lnSpc>
                <a:spcPct val="100000"/>
              </a:lnSpc>
              <a:spcBef>
                <a:spcPts val="0"/>
              </a:spcBef>
              <a:spcAft>
                <a:spcPts val="0"/>
              </a:spcAft>
              <a:buSzPts val="2100"/>
              <a:buFont typeface="Roboto"/>
              <a:buNone/>
              <a:defRPr b="1" sz="2100">
                <a:latin typeface="Roboto"/>
                <a:ea typeface="Roboto"/>
                <a:cs typeface="Roboto"/>
                <a:sym typeface="Roboto"/>
              </a:defRPr>
            </a:lvl6pPr>
            <a:lvl7pPr lvl="6" rtl="0" algn="ctr">
              <a:lnSpc>
                <a:spcPct val="100000"/>
              </a:lnSpc>
              <a:spcBef>
                <a:spcPts val="0"/>
              </a:spcBef>
              <a:spcAft>
                <a:spcPts val="0"/>
              </a:spcAft>
              <a:buSzPts val="2100"/>
              <a:buFont typeface="Roboto"/>
              <a:buNone/>
              <a:defRPr b="1" sz="2100">
                <a:latin typeface="Roboto"/>
                <a:ea typeface="Roboto"/>
                <a:cs typeface="Roboto"/>
                <a:sym typeface="Roboto"/>
              </a:defRPr>
            </a:lvl7pPr>
            <a:lvl8pPr lvl="7" rtl="0" algn="ctr">
              <a:lnSpc>
                <a:spcPct val="100000"/>
              </a:lnSpc>
              <a:spcBef>
                <a:spcPts val="0"/>
              </a:spcBef>
              <a:spcAft>
                <a:spcPts val="0"/>
              </a:spcAft>
              <a:buSzPts val="2100"/>
              <a:buFont typeface="Roboto"/>
              <a:buNone/>
              <a:defRPr b="1" sz="2100">
                <a:latin typeface="Roboto"/>
                <a:ea typeface="Roboto"/>
                <a:cs typeface="Roboto"/>
                <a:sym typeface="Roboto"/>
              </a:defRPr>
            </a:lvl8pPr>
            <a:lvl9pPr lvl="8" rtl="0" algn="ctr">
              <a:lnSpc>
                <a:spcPct val="100000"/>
              </a:lnSpc>
              <a:spcBef>
                <a:spcPts val="0"/>
              </a:spcBef>
              <a:spcAft>
                <a:spcPts val="0"/>
              </a:spcAft>
              <a:buSzPts val="2100"/>
              <a:buFont typeface="Roboto"/>
              <a:buNone/>
              <a:defRPr b="1" sz="2100">
                <a:latin typeface="Roboto"/>
                <a:ea typeface="Roboto"/>
                <a:cs typeface="Roboto"/>
                <a:sym typeface="Roboto"/>
              </a:defRPr>
            </a:lvl9pPr>
          </a:lstStyle>
          <a:p/>
        </p:txBody>
      </p:sp>
      <p:sp>
        <p:nvSpPr>
          <p:cNvPr id="278" name="Google Shape;278;p32"/>
          <p:cNvSpPr txBox="1"/>
          <p:nvPr>
            <p:ph idx="2" type="subTitle"/>
          </p:nvPr>
        </p:nvSpPr>
        <p:spPr>
          <a:xfrm>
            <a:off x="2642550" y="2155425"/>
            <a:ext cx="3858900" cy="932400"/>
          </a:xfrm>
          <a:prstGeom prst="rect">
            <a:avLst/>
          </a:prstGeom>
        </p:spPr>
        <p:txBody>
          <a:bodyPr anchorCtr="0" anchor="t" bIns="0" lIns="0" spcFirstLastPara="1" rIns="0" wrap="square" tIns="0">
            <a:noAutofit/>
          </a:bodyPr>
          <a:lstStyle>
            <a:lvl1pPr lvl="0" rtl="0" algn="ctr">
              <a:spcBef>
                <a:spcPts val="0"/>
              </a:spcBef>
              <a:spcAft>
                <a:spcPts val="0"/>
              </a:spcAft>
              <a:buSzPts val="2100"/>
              <a:buNone/>
              <a:defRPr sz="1600"/>
            </a:lvl1pPr>
            <a:lvl2pPr lvl="1" rtl="0" algn="ctr">
              <a:lnSpc>
                <a:spcPct val="100000"/>
              </a:lnSpc>
              <a:spcBef>
                <a:spcPts val="0"/>
              </a:spcBef>
              <a:spcAft>
                <a:spcPts val="0"/>
              </a:spcAft>
              <a:buSzPts val="2100"/>
              <a:buFont typeface="Roboto"/>
              <a:buNone/>
              <a:defRPr sz="2100">
                <a:latin typeface="Roboto"/>
                <a:ea typeface="Roboto"/>
                <a:cs typeface="Roboto"/>
                <a:sym typeface="Roboto"/>
              </a:defRPr>
            </a:lvl2pPr>
            <a:lvl3pPr lvl="2" rtl="0" algn="ctr">
              <a:lnSpc>
                <a:spcPct val="100000"/>
              </a:lnSpc>
              <a:spcBef>
                <a:spcPts val="0"/>
              </a:spcBef>
              <a:spcAft>
                <a:spcPts val="0"/>
              </a:spcAft>
              <a:buSzPts val="2100"/>
              <a:buFont typeface="Roboto"/>
              <a:buNone/>
              <a:defRPr sz="2100">
                <a:latin typeface="Roboto"/>
                <a:ea typeface="Roboto"/>
                <a:cs typeface="Roboto"/>
                <a:sym typeface="Roboto"/>
              </a:defRPr>
            </a:lvl3pPr>
            <a:lvl4pPr lvl="3" rtl="0" algn="ctr">
              <a:lnSpc>
                <a:spcPct val="100000"/>
              </a:lnSpc>
              <a:spcBef>
                <a:spcPts val="0"/>
              </a:spcBef>
              <a:spcAft>
                <a:spcPts val="0"/>
              </a:spcAft>
              <a:buSzPts val="2100"/>
              <a:buFont typeface="Roboto"/>
              <a:buNone/>
              <a:defRPr sz="2100">
                <a:latin typeface="Roboto"/>
                <a:ea typeface="Roboto"/>
                <a:cs typeface="Roboto"/>
                <a:sym typeface="Roboto"/>
              </a:defRPr>
            </a:lvl4pPr>
            <a:lvl5pPr lvl="4" rtl="0" algn="ctr">
              <a:lnSpc>
                <a:spcPct val="100000"/>
              </a:lnSpc>
              <a:spcBef>
                <a:spcPts val="0"/>
              </a:spcBef>
              <a:spcAft>
                <a:spcPts val="0"/>
              </a:spcAft>
              <a:buSzPts val="2100"/>
              <a:buFont typeface="Roboto"/>
              <a:buNone/>
              <a:defRPr sz="2100">
                <a:latin typeface="Roboto"/>
                <a:ea typeface="Roboto"/>
                <a:cs typeface="Roboto"/>
                <a:sym typeface="Roboto"/>
              </a:defRPr>
            </a:lvl5pPr>
            <a:lvl6pPr lvl="5" rtl="0" algn="ctr">
              <a:lnSpc>
                <a:spcPct val="100000"/>
              </a:lnSpc>
              <a:spcBef>
                <a:spcPts val="0"/>
              </a:spcBef>
              <a:spcAft>
                <a:spcPts val="0"/>
              </a:spcAft>
              <a:buSzPts val="2100"/>
              <a:buFont typeface="Roboto"/>
              <a:buNone/>
              <a:defRPr sz="2100">
                <a:latin typeface="Roboto"/>
                <a:ea typeface="Roboto"/>
                <a:cs typeface="Roboto"/>
                <a:sym typeface="Roboto"/>
              </a:defRPr>
            </a:lvl6pPr>
            <a:lvl7pPr lvl="6" rtl="0" algn="ctr">
              <a:lnSpc>
                <a:spcPct val="100000"/>
              </a:lnSpc>
              <a:spcBef>
                <a:spcPts val="0"/>
              </a:spcBef>
              <a:spcAft>
                <a:spcPts val="0"/>
              </a:spcAft>
              <a:buSzPts val="2100"/>
              <a:buFont typeface="Roboto"/>
              <a:buNone/>
              <a:defRPr sz="2100">
                <a:latin typeface="Roboto"/>
                <a:ea typeface="Roboto"/>
                <a:cs typeface="Roboto"/>
                <a:sym typeface="Roboto"/>
              </a:defRPr>
            </a:lvl7pPr>
            <a:lvl8pPr lvl="7" rtl="0" algn="ctr">
              <a:lnSpc>
                <a:spcPct val="100000"/>
              </a:lnSpc>
              <a:spcBef>
                <a:spcPts val="0"/>
              </a:spcBef>
              <a:spcAft>
                <a:spcPts val="0"/>
              </a:spcAft>
              <a:buSzPts val="2100"/>
              <a:buFont typeface="Roboto"/>
              <a:buNone/>
              <a:defRPr sz="2100">
                <a:latin typeface="Roboto"/>
                <a:ea typeface="Roboto"/>
                <a:cs typeface="Roboto"/>
                <a:sym typeface="Roboto"/>
              </a:defRPr>
            </a:lvl8pPr>
            <a:lvl9pPr lvl="8" rtl="0" algn="ctr">
              <a:lnSpc>
                <a:spcPct val="100000"/>
              </a:lnSpc>
              <a:spcBef>
                <a:spcPts val="0"/>
              </a:spcBef>
              <a:spcAft>
                <a:spcPts val="0"/>
              </a:spcAft>
              <a:buSzPts val="2100"/>
              <a:buFont typeface="Roboto"/>
              <a:buNone/>
              <a:defRPr sz="2100">
                <a:latin typeface="Roboto"/>
                <a:ea typeface="Roboto"/>
                <a:cs typeface="Roboto"/>
                <a:sym typeface="Roboto"/>
              </a:defRPr>
            </a:lvl9pPr>
          </a:lstStyle>
          <a:p/>
        </p:txBody>
      </p:sp>
      <p:sp>
        <p:nvSpPr>
          <p:cNvPr id="279" name="Google Shape;279;p32"/>
          <p:cNvSpPr txBox="1"/>
          <p:nvPr/>
        </p:nvSpPr>
        <p:spPr>
          <a:xfrm>
            <a:off x="2827500" y="3611875"/>
            <a:ext cx="3489000" cy="705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500"/>
              <a:buFont typeface="Archivo Narrow"/>
              <a:buNone/>
            </a:pPr>
            <a:r>
              <a:rPr lang="en" sz="1200">
                <a:solidFill>
                  <a:schemeClr val="dk1"/>
                </a:solidFill>
                <a:latin typeface="Syne"/>
                <a:ea typeface="Syne"/>
                <a:cs typeface="Syne"/>
                <a:sym typeface="Syne"/>
              </a:rPr>
              <a:t>CREDITS: This presentation template was created by </a:t>
            </a:r>
            <a:r>
              <a:rPr b="1" lang="en" sz="1200">
                <a:solidFill>
                  <a:schemeClr val="dk1"/>
                </a:solidFill>
                <a:uFill>
                  <a:noFill/>
                </a:uFill>
                <a:latin typeface="Syne"/>
                <a:ea typeface="Syne"/>
                <a:cs typeface="Syne"/>
                <a:sym typeface="Syne"/>
                <a:hlinkClick r:id="rId2">
                  <a:extLst>
                    <a:ext uri="{A12FA001-AC4F-418D-AE19-62706E023703}">
                      <ahyp:hlinkClr val="tx"/>
                    </a:ext>
                  </a:extLst>
                </a:hlinkClick>
              </a:rPr>
              <a:t>Slidesgo</a:t>
            </a:r>
            <a:r>
              <a:rPr lang="en" sz="1200">
                <a:solidFill>
                  <a:schemeClr val="dk1"/>
                </a:solidFill>
                <a:latin typeface="Syne"/>
                <a:ea typeface="Syne"/>
                <a:cs typeface="Syne"/>
                <a:sym typeface="Syne"/>
              </a:rPr>
              <a:t>, including icons by </a:t>
            </a:r>
            <a:r>
              <a:rPr b="1" lang="en" sz="1200">
                <a:solidFill>
                  <a:schemeClr val="dk1"/>
                </a:solidFill>
                <a:uFill>
                  <a:noFill/>
                </a:uFill>
                <a:latin typeface="Syne"/>
                <a:ea typeface="Syne"/>
                <a:cs typeface="Syne"/>
                <a:sym typeface="Syne"/>
                <a:hlinkClick r:id="rId3">
                  <a:extLst>
                    <a:ext uri="{A12FA001-AC4F-418D-AE19-62706E023703}">
                      <ahyp:hlinkClr val="tx"/>
                    </a:ext>
                  </a:extLst>
                </a:hlinkClick>
              </a:rPr>
              <a:t>Flaticon</a:t>
            </a:r>
            <a:r>
              <a:rPr lang="en" sz="1200">
                <a:solidFill>
                  <a:schemeClr val="dk1"/>
                </a:solidFill>
                <a:latin typeface="Syne"/>
                <a:ea typeface="Syne"/>
                <a:cs typeface="Syne"/>
                <a:sym typeface="Syne"/>
              </a:rPr>
              <a:t>, and infographics &amp; images by </a:t>
            </a:r>
            <a:r>
              <a:rPr b="1" lang="en" sz="1200">
                <a:solidFill>
                  <a:schemeClr val="dk1"/>
                </a:solidFill>
                <a:uFill>
                  <a:noFill/>
                </a:uFill>
                <a:latin typeface="Syne"/>
                <a:ea typeface="Syne"/>
                <a:cs typeface="Syne"/>
                <a:sym typeface="Syne"/>
                <a:hlinkClick r:id="rId4">
                  <a:extLst>
                    <a:ext uri="{A12FA001-AC4F-418D-AE19-62706E023703}">
                      <ahyp:hlinkClr val="tx"/>
                    </a:ext>
                  </a:extLst>
                </a:hlinkClick>
              </a:rPr>
              <a:t>Freepik</a:t>
            </a:r>
            <a:r>
              <a:rPr lang="en" sz="1200">
                <a:solidFill>
                  <a:schemeClr val="dk1"/>
                </a:solidFill>
                <a:latin typeface="Syne"/>
                <a:ea typeface="Syne"/>
                <a:cs typeface="Syne"/>
                <a:sym typeface="Syne"/>
              </a:rPr>
              <a:t> </a:t>
            </a:r>
            <a:endParaRPr sz="1200">
              <a:solidFill>
                <a:schemeClr val="dk1"/>
              </a:solidFill>
              <a:latin typeface="Syne"/>
              <a:ea typeface="Syne"/>
              <a:cs typeface="Syne"/>
              <a:sym typeface="Syne"/>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7">
    <p:spTree>
      <p:nvGrpSpPr>
        <p:cNvPr id="280" name="Shape 280"/>
        <p:cNvGrpSpPr/>
        <p:nvPr/>
      </p:nvGrpSpPr>
      <p:grpSpPr>
        <a:xfrm>
          <a:off x="0" y="0"/>
          <a:ext cx="0" cy="0"/>
          <a:chOff x="0" y="0"/>
          <a:chExt cx="0" cy="0"/>
        </a:xfrm>
      </p:grpSpPr>
      <p:sp>
        <p:nvSpPr>
          <p:cNvPr id="281" name="Google Shape;281;p33"/>
          <p:cNvSpPr/>
          <p:nvPr/>
        </p:nvSpPr>
        <p:spPr>
          <a:xfrm>
            <a:off x="6430655" y="1855978"/>
            <a:ext cx="6884659" cy="4975843"/>
          </a:xfrm>
          <a:custGeom>
            <a:rect b="b" l="l" r="r" t="t"/>
            <a:pathLst>
              <a:path extrusionOk="0" h="26954" w="37294">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3"/>
          <p:cNvSpPr/>
          <p:nvPr/>
        </p:nvSpPr>
        <p:spPr>
          <a:xfrm>
            <a:off x="-362825" y="-320375"/>
            <a:ext cx="5841347" cy="2519468"/>
          </a:xfrm>
          <a:custGeom>
            <a:rect b="b" l="l" r="r" t="t"/>
            <a:pathLst>
              <a:path extrusionOk="0" h="28689" w="66515">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3"/>
          <p:cNvSpPr/>
          <p:nvPr/>
        </p:nvSpPr>
        <p:spPr>
          <a:xfrm>
            <a:off x="6705700" y="2199100"/>
            <a:ext cx="3543224" cy="3413764"/>
          </a:xfrm>
          <a:custGeom>
            <a:rect b="b" l="l" r="r" t="t"/>
            <a:pathLst>
              <a:path extrusionOk="0" h="73887" w="76689">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7_1">
    <p:spTree>
      <p:nvGrpSpPr>
        <p:cNvPr id="284" name="Shape 284"/>
        <p:cNvGrpSpPr/>
        <p:nvPr/>
      </p:nvGrpSpPr>
      <p:grpSpPr>
        <a:xfrm>
          <a:off x="0" y="0"/>
          <a:ext cx="0" cy="0"/>
          <a:chOff x="0" y="0"/>
          <a:chExt cx="0" cy="0"/>
        </a:xfrm>
      </p:grpSpPr>
      <p:sp>
        <p:nvSpPr>
          <p:cNvPr id="285" name="Google Shape;285;p34"/>
          <p:cNvSpPr/>
          <p:nvPr/>
        </p:nvSpPr>
        <p:spPr>
          <a:xfrm>
            <a:off x="-2872720" y="3172028"/>
            <a:ext cx="6884659" cy="4975843"/>
          </a:xfrm>
          <a:custGeom>
            <a:rect b="b" l="l" r="r" t="t"/>
            <a:pathLst>
              <a:path extrusionOk="0" h="26954" w="37294">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4"/>
          <p:cNvSpPr/>
          <p:nvPr/>
        </p:nvSpPr>
        <p:spPr>
          <a:xfrm flipH="1">
            <a:off x="4764725" y="-224775"/>
            <a:ext cx="5841347" cy="2519468"/>
          </a:xfrm>
          <a:custGeom>
            <a:rect b="b" l="l" r="r" t="t"/>
            <a:pathLst>
              <a:path extrusionOk="0" h="28689" w="66515">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4"/>
          <p:cNvSpPr/>
          <p:nvPr/>
        </p:nvSpPr>
        <p:spPr>
          <a:xfrm rot="4500029">
            <a:off x="93659" y="2718207"/>
            <a:ext cx="3543161" cy="3413704"/>
          </a:xfrm>
          <a:custGeom>
            <a:rect b="b" l="l" r="r" t="t"/>
            <a:pathLst>
              <a:path extrusionOk="0" h="73887" w="76689">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5"/>
          <p:cNvSpPr/>
          <p:nvPr/>
        </p:nvSpPr>
        <p:spPr>
          <a:xfrm>
            <a:off x="1353872" y="-169303"/>
            <a:ext cx="7887674" cy="10687980"/>
          </a:xfrm>
          <a:custGeom>
            <a:rect b="b" l="l" r="r" t="t"/>
            <a:pathLst>
              <a:path extrusionOk="0" h="31753" w="23730">
                <a:moveTo>
                  <a:pt x="1" y="0"/>
                </a:moveTo>
                <a:cubicBezTo>
                  <a:pt x="12" y="191"/>
                  <a:pt x="120" y="357"/>
                  <a:pt x="191" y="524"/>
                </a:cubicBezTo>
                <a:cubicBezTo>
                  <a:pt x="465" y="1084"/>
                  <a:pt x="763" y="1643"/>
                  <a:pt x="1084" y="2179"/>
                </a:cubicBezTo>
                <a:cubicBezTo>
                  <a:pt x="2287" y="4179"/>
                  <a:pt x="3870" y="5846"/>
                  <a:pt x="5942" y="7013"/>
                </a:cubicBezTo>
                <a:cubicBezTo>
                  <a:pt x="7347" y="7799"/>
                  <a:pt x="8835" y="8382"/>
                  <a:pt x="10395" y="8799"/>
                </a:cubicBezTo>
                <a:cubicBezTo>
                  <a:pt x="11490" y="9097"/>
                  <a:pt x="12562" y="9454"/>
                  <a:pt x="13490" y="10168"/>
                </a:cubicBezTo>
                <a:cubicBezTo>
                  <a:pt x="14526" y="10966"/>
                  <a:pt x="15479" y="11847"/>
                  <a:pt x="16264" y="12895"/>
                </a:cubicBezTo>
                <a:cubicBezTo>
                  <a:pt x="18086" y="15252"/>
                  <a:pt x="19122" y="17931"/>
                  <a:pt x="19443" y="20907"/>
                </a:cubicBezTo>
                <a:cubicBezTo>
                  <a:pt x="19586" y="22336"/>
                  <a:pt x="19622" y="23789"/>
                  <a:pt x="19741" y="25218"/>
                </a:cubicBezTo>
                <a:cubicBezTo>
                  <a:pt x="19813" y="26230"/>
                  <a:pt x="19979" y="27206"/>
                  <a:pt x="20313" y="28170"/>
                </a:cubicBezTo>
                <a:cubicBezTo>
                  <a:pt x="20848" y="29635"/>
                  <a:pt x="21777" y="30778"/>
                  <a:pt x="23134" y="31552"/>
                </a:cubicBezTo>
                <a:cubicBezTo>
                  <a:pt x="23287" y="31643"/>
                  <a:pt x="23448" y="31752"/>
                  <a:pt x="23633" y="31752"/>
                </a:cubicBezTo>
                <a:cubicBezTo>
                  <a:pt x="23665" y="31752"/>
                  <a:pt x="23697" y="31749"/>
                  <a:pt x="23730" y="31742"/>
                </a:cubicBezTo>
                <a:lnTo>
                  <a:pt x="237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p:nvPr/>
        </p:nvSpPr>
        <p:spPr>
          <a:xfrm>
            <a:off x="-1234475" y="4471600"/>
            <a:ext cx="3451957" cy="747486"/>
          </a:xfrm>
          <a:custGeom>
            <a:rect b="b" l="l" r="r" t="t"/>
            <a:pathLst>
              <a:path extrusionOk="0" h="19481" w="89965">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a:off x="6312624" y="-89900"/>
            <a:ext cx="3002097" cy="801511"/>
          </a:xfrm>
          <a:custGeom>
            <a:rect b="b" l="l" r="r" t="t"/>
            <a:pathLst>
              <a:path extrusionOk="0" h="21116" w="79091">
                <a:moveTo>
                  <a:pt x="267" y="434"/>
                </a:moveTo>
                <a:cubicBezTo>
                  <a:pt x="1" y="7006"/>
                  <a:pt x="3503" y="13044"/>
                  <a:pt x="8874" y="16713"/>
                </a:cubicBezTo>
                <a:cubicBezTo>
                  <a:pt x="15178" y="21116"/>
                  <a:pt x="22683" y="19982"/>
                  <a:pt x="29355" y="17113"/>
                </a:cubicBezTo>
                <a:cubicBezTo>
                  <a:pt x="33358" y="15379"/>
                  <a:pt x="37160" y="13177"/>
                  <a:pt x="41063" y="11342"/>
                </a:cubicBezTo>
                <a:cubicBezTo>
                  <a:pt x="45733" y="9207"/>
                  <a:pt x="50703" y="8040"/>
                  <a:pt x="55840" y="7873"/>
                </a:cubicBezTo>
                <a:cubicBezTo>
                  <a:pt x="60644" y="7740"/>
                  <a:pt x="65214" y="9207"/>
                  <a:pt x="69984" y="9474"/>
                </a:cubicBezTo>
                <a:cubicBezTo>
                  <a:pt x="73320" y="9674"/>
                  <a:pt x="76755" y="8574"/>
                  <a:pt x="78857" y="5905"/>
                </a:cubicBezTo>
                <a:cubicBezTo>
                  <a:pt x="79090" y="5572"/>
                  <a:pt x="78657" y="5171"/>
                  <a:pt x="78390" y="5471"/>
                </a:cubicBezTo>
                <a:cubicBezTo>
                  <a:pt x="75655" y="9007"/>
                  <a:pt x="71151" y="9141"/>
                  <a:pt x="67048" y="8540"/>
                </a:cubicBezTo>
                <a:cubicBezTo>
                  <a:pt x="63012" y="7973"/>
                  <a:pt x="59176" y="7173"/>
                  <a:pt x="55040" y="7239"/>
                </a:cubicBezTo>
                <a:cubicBezTo>
                  <a:pt x="47334" y="7506"/>
                  <a:pt x="40663" y="10675"/>
                  <a:pt x="33891" y="14144"/>
                </a:cubicBezTo>
                <a:cubicBezTo>
                  <a:pt x="26986" y="17680"/>
                  <a:pt x="19281" y="20916"/>
                  <a:pt x="11609" y="17513"/>
                </a:cubicBezTo>
                <a:cubicBezTo>
                  <a:pt x="5004" y="14578"/>
                  <a:pt x="501" y="7506"/>
                  <a:pt x="801" y="334"/>
                </a:cubicBezTo>
                <a:cubicBezTo>
                  <a:pt x="868" y="1"/>
                  <a:pt x="267" y="1"/>
                  <a:pt x="267" y="4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ph type="title"/>
          </p:nvPr>
        </p:nvSpPr>
        <p:spPr>
          <a:xfrm>
            <a:off x="1505914" y="2913163"/>
            <a:ext cx="2898600" cy="394500"/>
          </a:xfrm>
          <a:prstGeom prst="rect">
            <a:avLst/>
          </a:prstGeom>
        </p:spPr>
        <p:txBody>
          <a:bodyPr anchorCtr="0" anchor="ctr" bIns="0" lIns="0" spcFirstLastPara="1" rIns="0" wrap="square" tIns="0">
            <a:noAutofit/>
          </a:bodyPr>
          <a:lstStyle>
            <a:lvl1pPr lvl="0" algn="ctr">
              <a:spcBef>
                <a:spcPts val="0"/>
              </a:spcBef>
              <a:spcAft>
                <a:spcPts val="0"/>
              </a:spcAft>
              <a:buSzPts val="2800"/>
              <a:buFont typeface="Syne SemiBold"/>
              <a:buNone/>
              <a:defRPr sz="2000">
                <a:solidFill>
                  <a:schemeClr val="lt2"/>
                </a:solidFill>
                <a:latin typeface="Syne SemiBold"/>
                <a:ea typeface="Syne SemiBold"/>
                <a:cs typeface="Syne SemiBold"/>
                <a:sym typeface="Syne Semi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 type="subTitle"/>
          </p:nvPr>
        </p:nvSpPr>
        <p:spPr>
          <a:xfrm>
            <a:off x="1506814" y="3406913"/>
            <a:ext cx="2896800" cy="10428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8" name="Google Shape;38;p5"/>
          <p:cNvSpPr txBox="1"/>
          <p:nvPr>
            <p:ph idx="2" type="subTitle"/>
          </p:nvPr>
        </p:nvSpPr>
        <p:spPr>
          <a:xfrm>
            <a:off x="4739486" y="1909223"/>
            <a:ext cx="2898600" cy="10425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9" name="Google Shape;39;p5"/>
          <p:cNvSpPr txBox="1"/>
          <p:nvPr>
            <p:ph idx="3" type="subTitle"/>
          </p:nvPr>
        </p:nvSpPr>
        <p:spPr>
          <a:xfrm>
            <a:off x="4739486" y="1412563"/>
            <a:ext cx="2898600" cy="393300"/>
          </a:xfrm>
          <a:prstGeom prst="rect">
            <a:avLst/>
          </a:prstGeom>
        </p:spPr>
        <p:txBody>
          <a:bodyPr anchorCtr="0" anchor="ctr" bIns="0" lIns="0" spcFirstLastPara="1" rIns="0" wrap="square" tIns="0">
            <a:noAutofit/>
          </a:bodyPr>
          <a:lstStyle>
            <a:lvl1pPr indent="0" lvl="0" marL="0" marR="0" rtl="0" algn="ctr">
              <a:lnSpc>
                <a:spcPct val="100000"/>
              </a:lnSpc>
              <a:spcBef>
                <a:spcPts val="0"/>
              </a:spcBef>
              <a:spcAft>
                <a:spcPts val="0"/>
              </a:spcAft>
              <a:buClr>
                <a:schemeClr val="dk2"/>
              </a:buClr>
              <a:buSzPts val="2800"/>
              <a:buFont typeface="Syne SemiBold"/>
              <a:buNone/>
              <a:defRPr sz="2000">
                <a:solidFill>
                  <a:schemeClr val="lt2"/>
                </a:solidFill>
                <a:latin typeface="Syne SemiBold"/>
                <a:ea typeface="Syne SemiBold"/>
                <a:cs typeface="Syne SemiBold"/>
                <a:sym typeface="Syne SemiBold"/>
              </a:defRPr>
            </a:lvl1pPr>
            <a:lvl2pPr lvl="1" rtl="0" algn="ctr">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2pPr>
            <a:lvl3pPr lvl="2" rtl="0" algn="ctr">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3pPr>
            <a:lvl4pPr lvl="3" rtl="0" algn="ctr">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4pPr>
            <a:lvl5pPr lvl="4" rtl="0" algn="ctr">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5pPr>
            <a:lvl6pPr lvl="5" rtl="0" algn="ctr">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6pPr>
            <a:lvl7pPr lvl="6" rtl="0" algn="ctr">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7pPr>
            <a:lvl8pPr lvl="7" rtl="0" algn="ctr">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8pPr>
            <a:lvl9pPr lvl="8" rtl="0" algn="ctr">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1276825" y="-338425"/>
            <a:ext cx="3566904" cy="891281"/>
          </a:xfrm>
          <a:custGeom>
            <a:rect b="b" l="l" r="r" t="t"/>
            <a:pathLst>
              <a:path extrusionOk="0" h="15512" w="62079">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6"/>
          <p:cNvSpPr/>
          <p:nvPr/>
        </p:nvSpPr>
        <p:spPr>
          <a:xfrm rot="10800000">
            <a:off x="6888750" y="4295000"/>
            <a:ext cx="3566904" cy="891281"/>
          </a:xfrm>
          <a:custGeom>
            <a:rect b="b" l="l" r="r" t="t"/>
            <a:pathLst>
              <a:path extrusionOk="0" h="15512" w="62079">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p:cNvSpPr/>
          <p:nvPr/>
        </p:nvSpPr>
        <p:spPr>
          <a:xfrm>
            <a:off x="-758875" y="-493000"/>
            <a:ext cx="2531000" cy="1293450"/>
          </a:xfrm>
          <a:custGeom>
            <a:rect b="b" l="l" r="r" t="t"/>
            <a:pathLst>
              <a:path extrusionOk="0" h="51738" w="10124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txBox="1"/>
          <p:nvPr>
            <p:ph type="title"/>
          </p:nvPr>
        </p:nvSpPr>
        <p:spPr>
          <a:xfrm>
            <a:off x="713250" y="469500"/>
            <a:ext cx="7717500" cy="453900"/>
          </a:xfrm>
          <a:prstGeom prst="rect">
            <a:avLst/>
          </a:prstGeom>
        </p:spPr>
        <p:txBody>
          <a:bodyPr anchorCtr="0" anchor="t" bIns="0" lIns="0" spcFirstLastPara="1" rIns="0" wrap="square" tIns="0">
            <a:noAutofit/>
          </a:bodyPr>
          <a:lstStyle>
            <a:lvl1pPr lvl="0" rt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7"/>
          <p:cNvSpPr/>
          <p:nvPr/>
        </p:nvSpPr>
        <p:spPr>
          <a:xfrm>
            <a:off x="6902721" y="-533225"/>
            <a:ext cx="3477765" cy="2240359"/>
          </a:xfrm>
          <a:custGeom>
            <a:rect b="b" l="l" r="r" t="t"/>
            <a:pathLst>
              <a:path extrusionOk="0" h="63220" w="98138">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7"/>
          <p:cNvSpPr/>
          <p:nvPr/>
        </p:nvSpPr>
        <p:spPr>
          <a:xfrm>
            <a:off x="6840375" y="3860538"/>
            <a:ext cx="2031884" cy="1321297"/>
          </a:xfrm>
          <a:custGeom>
            <a:rect b="b" l="l" r="r" t="t"/>
            <a:pathLst>
              <a:path extrusionOk="0" h="17888" w="27509">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7"/>
          <p:cNvSpPr/>
          <p:nvPr/>
        </p:nvSpPr>
        <p:spPr>
          <a:xfrm>
            <a:off x="6552475" y="-340700"/>
            <a:ext cx="3075550" cy="1928900"/>
          </a:xfrm>
          <a:custGeom>
            <a:rect b="b" l="l" r="r" t="t"/>
            <a:pathLst>
              <a:path extrusionOk="0" h="77156" w="123022">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7"/>
          <p:cNvSpPr/>
          <p:nvPr/>
        </p:nvSpPr>
        <p:spPr>
          <a:xfrm>
            <a:off x="-208250" y="4062488"/>
            <a:ext cx="2879987" cy="1471965"/>
          </a:xfrm>
          <a:custGeom>
            <a:rect b="b" l="l" r="r" t="t"/>
            <a:pathLst>
              <a:path extrusionOk="0" h="24585" w="48102">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7"/>
          <p:cNvSpPr/>
          <p:nvPr/>
        </p:nvSpPr>
        <p:spPr>
          <a:xfrm>
            <a:off x="7779188" y="3174075"/>
            <a:ext cx="622125" cy="600725"/>
          </a:xfrm>
          <a:custGeom>
            <a:rect b="b" l="l" r="r" t="t"/>
            <a:pathLst>
              <a:path extrusionOk="0" h="24029" w="24885">
                <a:moveTo>
                  <a:pt x="15284" y="0"/>
                </a:moveTo>
                <a:cubicBezTo>
                  <a:pt x="14056" y="0"/>
                  <a:pt x="12888" y="355"/>
                  <a:pt x="12109" y="1291"/>
                </a:cubicBezTo>
                <a:cubicBezTo>
                  <a:pt x="10541" y="3192"/>
                  <a:pt x="11542" y="5627"/>
                  <a:pt x="11241" y="7829"/>
                </a:cubicBezTo>
                <a:cubicBezTo>
                  <a:pt x="10941" y="10164"/>
                  <a:pt x="9574" y="11498"/>
                  <a:pt x="7539" y="12699"/>
                </a:cubicBezTo>
                <a:cubicBezTo>
                  <a:pt x="5838" y="13700"/>
                  <a:pt x="4003" y="14467"/>
                  <a:pt x="2502" y="15768"/>
                </a:cubicBezTo>
                <a:cubicBezTo>
                  <a:pt x="1034" y="17035"/>
                  <a:pt x="0" y="19137"/>
                  <a:pt x="600" y="20972"/>
                </a:cubicBezTo>
                <a:cubicBezTo>
                  <a:pt x="667" y="21138"/>
                  <a:pt x="734" y="21339"/>
                  <a:pt x="834" y="21505"/>
                </a:cubicBezTo>
                <a:cubicBezTo>
                  <a:pt x="1501" y="22806"/>
                  <a:pt x="2935" y="23640"/>
                  <a:pt x="4437" y="23874"/>
                </a:cubicBezTo>
                <a:cubicBezTo>
                  <a:pt x="5020" y="23981"/>
                  <a:pt x="5656" y="24029"/>
                  <a:pt x="6315" y="24029"/>
                </a:cubicBezTo>
                <a:cubicBezTo>
                  <a:pt x="8108" y="24029"/>
                  <a:pt x="10072" y="23679"/>
                  <a:pt x="11608" y="23240"/>
                </a:cubicBezTo>
                <a:cubicBezTo>
                  <a:pt x="16045" y="21906"/>
                  <a:pt x="20014" y="18970"/>
                  <a:pt x="22449" y="15001"/>
                </a:cubicBezTo>
                <a:cubicBezTo>
                  <a:pt x="23917" y="12632"/>
                  <a:pt x="24884" y="9797"/>
                  <a:pt x="24284" y="7095"/>
                </a:cubicBezTo>
                <a:cubicBezTo>
                  <a:pt x="23584" y="3926"/>
                  <a:pt x="20882" y="1491"/>
                  <a:pt x="17879" y="457"/>
                </a:cubicBezTo>
                <a:cubicBezTo>
                  <a:pt x="17062" y="180"/>
                  <a:pt x="16157" y="0"/>
                  <a:pt x="152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txBox="1"/>
          <p:nvPr>
            <p:ph idx="1" type="subTitle"/>
          </p:nvPr>
        </p:nvSpPr>
        <p:spPr>
          <a:xfrm>
            <a:off x="843000" y="1436150"/>
            <a:ext cx="4844400" cy="22404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600"/>
              <a:buChar char="●"/>
              <a:defRPr sz="1600"/>
            </a:lvl1pPr>
            <a:lvl2pPr lvl="1" rtl="0" algn="ctr">
              <a:lnSpc>
                <a:spcPct val="100000"/>
              </a:lnSpc>
              <a:spcBef>
                <a:spcPts val="0"/>
              </a:spcBef>
              <a:spcAft>
                <a:spcPts val="0"/>
              </a:spcAft>
              <a:buSzPts val="1600"/>
              <a:buChar char="○"/>
              <a:defRPr sz="1600"/>
            </a:lvl2pPr>
            <a:lvl3pPr lvl="2" rtl="0" algn="ctr">
              <a:lnSpc>
                <a:spcPct val="100000"/>
              </a:lnSpc>
              <a:spcBef>
                <a:spcPts val="0"/>
              </a:spcBef>
              <a:spcAft>
                <a:spcPts val="0"/>
              </a:spcAft>
              <a:buSzPts val="1600"/>
              <a:buChar char="■"/>
              <a:defRPr sz="1600"/>
            </a:lvl3pPr>
            <a:lvl4pPr lvl="3" rtl="0" algn="ctr">
              <a:lnSpc>
                <a:spcPct val="100000"/>
              </a:lnSpc>
              <a:spcBef>
                <a:spcPts val="0"/>
              </a:spcBef>
              <a:spcAft>
                <a:spcPts val="0"/>
              </a:spcAft>
              <a:buSzPts val="1600"/>
              <a:buChar char="●"/>
              <a:defRPr sz="1600"/>
            </a:lvl4pPr>
            <a:lvl5pPr lvl="4" rtl="0" algn="ctr">
              <a:lnSpc>
                <a:spcPct val="100000"/>
              </a:lnSpc>
              <a:spcBef>
                <a:spcPts val="0"/>
              </a:spcBef>
              <a:spcAft>
                <a:spcPts val="0"/>
              </a:spcAft>
              <a:buSzPts val="1600"/>
              <a:buChar char="○"/>
              <a:defRPr sz="1600"/>
            </a:lvl5pPr>
            <a:lvl6pPr lvl="5" rtl="0" algn="ctr">
              <a:lnSpc>
                <a:spcPct val="100000"/>
              </a:lnSpc>
              <a:spcBef>
                <a:spcPts val="0"/>
              </a:spcBef>
              <a:spcAft>
                <a:spcPts val="0"/>
              </a:spcAft>
              <a:buSzPts val="1600"/>
              <a:buChar char="■"/>
              <a:defRPr sz="1600"/>
            </a:lvl6pPr>
            <a:lvl7pPr lvl="6" rtl="0" algn="ctr">
              <a:lnSpc>
                <a:spcPct val="100000"/>
              </a:lnSpc>
              <a:spcBef>
                <a:spcPts val="0"/>
              </a:spcBef>
              <a:spcAft>
                <a:spcPts val="0"/>
              </a:spcAft>
              <a:buSzPts val="1600"/>
              <a:buChar char="●"/>
              <a:defRPr sz="1600"/>
            </a:lvl7pPr>
            <a:lvl8pPr lvl="7" rtl="0" algn="ctr">
              <a:lnSpc>
                <a:spcPct val="100000"/>
              </a:lnSpc>
              <a:spcBef>
                <a:spcPts val="0"/>
              </a:spcBef>
              <a:spcAft>
                <a:spcPts val="0"/>
              </a:spcAft>
              <a:buSzPts val="1600"/>
              <a:buChar char="○"/>
              <a:defRPr sz="1600"/>
            </a:lvl8pPr>
            <a:lvl9pPr lvl="8" rtl="0" algn="ctr">
              <a:lnSpc>
                <a:spcPct val="100000"/>
              </a:lnSpc>
              <a:spcBef>
                <a:spcPts val="0"/>
              </a:spcBef>
              <a:spcAft>
                <a:spcPts val="0"/>
              </a:spcAft>
              <a:buSzPts val="1600"/>
              <a:buChar char="■"/>
              <a:defRPr sz="1600"/>
            </a:lvl9pPr>
          </a:lstStyle>
          <a:p/>
        </p:txBody>
      </p:sp>
      <p:sp>
        <p:nvSpPr>
          <p:cNvPr id="52" name="Google Shape;52;p7"/>
          <p:cNvSpPr txBox="1"/>
          <p:nvPr>
            <p:ph type="title"/>
          </p:nvPr>
        </p:nvSpPr>
        <p:spPr>
          <a:xfrm>
            <a:off x="713250" y="469500"/>
            <a:ext cx="5784300" cy="453900"/>
          </a:xfrm>
          <a:prstGeom prst="rect">
            <a:avLst/>
          </a:prstGeom>
        </p:spPr>
        <p:txBody>
          <a:bodyPr anchorCtr="0" anchor="t" bIns="0" lIns="0" spcFirstLastPara="1" rIns="0" wrap="square" tIns="0">
            <a:noAutofit/>
          </a:bodyPr>
          <a:lstStyle>
            <a:lvl1pPr lvl="0" rtl="0" algn="l">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3" name="Shape 53"/>
        <p:cNvGrpSpPr/>
        <p:nvPr/>
      </p:nvGrpSpPr>
      <p:grpSpPr>
        <a:xfrm>
          <a:off x="0" y="0"/>
          <a:ext cx="0" cy="0"/>
          <a:chOff x="0" y="0"/>
          <a:chExt cx="0" cy="0"/>
        </a:xfrm>
      </p:grpSpPr>
      <p:sp>
        <p:nvSpPr>
          <p:cNvPr id="54" name="Google Shape;54;p8"/>
          <p:cNvSpPr/>
          <p:nvPr/>
        </p:nvSpPr>
        <p:spPr>
          <a:xfrm>
            <a:off x="3269949" y="3913766"/>
            <a:ext cx="6732640" cy="1258519"/>
          </a:xfrm>
          <a:custGeom>
            <a:rect b="b" l="l" r="r" t="t"/>
            <a:pathLst>
              <a:path extrusionOk="0" h="15913" w="85129">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26096" y="-193028"/>
            <a:ext cx="3369906" cy="1722364"/>
          </a:xfrm>
          <a:custGeom>
            <a:rect b="b" l="l" r="r" t="t"/>
            <a:pathLst>
              <a:path extrusionOk="0" h="24585" w="48102">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a:off x="6098039" y="3457193"/>
            <a:ext cx="3402170" cy="1738655"/>
          </a:xfrm>
          <a:custGeom>
            <a:rect b="b" l="l" r="r" t="t"/>
            <a:pathLst>
              <a:path extrusionOk="0" h="51738" w="10124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8"/>
          <p:cNvSpPr/>
          <p:nvPr/>
        </p:nvSpPr>
        <p:spPr>
          <a:xfrm>
            <a:off x="509300" y="-193031"/>
            <a:ext cx="2657853" cy="709603"/>
          </a:xfrm>
          <a:custGeom>
            <a:rect b="b" l="l" r="r" t="t"/>
            <a:pathLst>
              <a:path extrusionOk="0" h="21116" w="79091">
                <a:moveTo>
                  <a:pt x="267" y="434"/>
                </a:moveTo>
                <a:cubicBezTo>
                  <a:pt x="1" y="7006"/>
                  <a:pt x="3503" y="13044"/>
                  <a:pt x="8874" y="16713"/>
                </a:cubicBezTo>
                <a:cubicBezTo>
                  <a:pt x="15178" y="21116"/>
                  <a:pt x="22683" y="19982"/>
                  <a:pt x="29355" y="17113"/>
                </a:cubicBezTo>
                <a:cubicBezTo>
                  <a:pt x="33358" y="15379"/>
                  <a:pt x="37160" y="13177"/>
                  <a:pt x="41063" y="11342"/>
                </a:cubicBezTo>
                <a:cubicBezTo>
                  <a:pt x="45733" y="9207"/>
                  <a:pt x="50703" y="8040"/>
                  <a:pt x="55840" y="7873"/>
                </a:cubicBezTo>
                <a:cubicBezTo>
                  <a:pt x="60644" y="7740"/>
                  <a:pt x="65214" y="9207"/>
                  <a:pt x="69984" y="9474"/>
                </a:cubicBezTo>
                <a:cubicBezTo>
                  <a:pt x="73320" y="9674"/>
                  <a:pt x="76755" y="8574"/>
                  <a:pt x="78857" y="5905"/>
                </a:cubicBezTo>
                <a:cubicBezTo>
                  <a:pt x="79090" y="5572"/>
                  <a:pt x="78657" y="5171"/>
                  <a:pt x="78390" y="5471"/>
                </a:cubicBezTo>
                <a:cubicBezTo>
                  <a:pt x="75655" y="9007"/>
                  <a:pt x="71151" y="9141"/>
                  <a:pt x="67048" y="8540"/>
                </a:cubicBezTo>
                <a:cubicBezTo>
                  <a:pt x="63012" y="7973"/>
                  <a:pt x="59176" y="7173"/>
                  <a:pt x="55040" y="7239"/>
                </a:cubicBezTo>
                <a:cubicBezTo>
                  <a:pt x="47334" y="7506"/>
                  <a:pt x="40663" y="10675"/>
                  <a:pt x="33891" y="14144"/>
                </a:cubicBezTo>
                <a:cubicBezTo>
                  <a:pt x="26986" y="17680"/>
                  <a:pt x="19281" y="20916"/>
                  <a:pt x="11609" y="17513"/>
                </a:cubicBezTo>
                <a:cubicBezTo>
                  <a:pt x="5004" y="14578"/>
                  <a:pt x="501" y="7506"/>
                  <a:pt x="801" y="334"/>
                </a:cubicBezTo>
                <a:cubicBezTo>
                  <a:pt x="868" y="1"/>
                  <a:pt x="267" y="1"/>
                  <a:pt x="267" y="43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txBox="1"/>
          <p:nvPr>
            <p:ph type="title"/>
          </p:nvPr>
        </p:nvSpPr>
        <p:spPr>
          <a:xfrm>
            <a:off x="1388100" y="1724700"/>
            <a:ext cx="6367800" cy="1694100"/>
          </a:xfrm>
          <a:prstGeom prst="rect">
            <a:avLst/>
          </a:prstGeom>
        </p:spPr>
        <p:txBody>
          <a:bodyPr anchorCtr="0" anchor="ctr" bIns="0" lIns="0" spcFirstLastPara="1" rIns="0" wrap="square" tIns="0">
            <a:noAutofit/>
          </a:bodyPr>
          <a:lstStyle>
            <a:lvl1pPr lvl="0">
              <a:lnSpc>
                <a:spcPct val="80000"/>
              </a:lnSpc>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flipH="1" rot="-5400000">
            <a:off x="-534003" y="-410922"/>
            <a:ext cx="2365353" cy="2540748"/>
          </a:xfrm>
          <a:custGeom>
            <a:rect b="b" l="l" r="r" t="t"/>
            <a:pathLst>
              <a:path extrusionOk="0" h="57509" w="53539">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9"/>
          <p:cNvSpPr/>
          <p:nvPr/>
        </p:nvSpPr>
        <p:spPr>
          <a:xfrm rot="10800000">
            <a:off x="-2149526" y="3143152"/>
            <a:ext cx="4858076" cy="3129548"/>
          </a:xfrm>
          <a:custGeom>
            <a:rect b="b" l="l" r="r" t="t"/>
            <a:pathLst>
              <a:path extrusionOk="0" h="63220" w="98138">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9"/>
          <p:cNvSpPr/>
          <p:nvPr/>
        </p:nvSpPr>
        <p:spPr>
          <a:xfrm>
            <a:off x="7519300" y="3392550"/>
            <a:ext cx="1917225" cy="1847175"/>
          </a:xfrm>
          <a:custGeom>
            <a:rect b="b" l="l" r="r" t="t"/>
            <a:pathLst>
              <a:path extrusionOk="0" h="73887" w="76689">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9"/>
          <p:cNvSpPr/>
          <p:nvPr/>
        </p:nvSpPr>
        <p:spPr>
          <a:xfrm rot="-1037058">
            <a:off x="-168127" y="-141641"/>
            <a:ext cx="1977187" cy="527877"/>
          </a:xfrm>
          <a:custGeom>
            <a:rect b="b" l="l" r="r" t="t"/>
            <a:pathLst>
              <a:path extrusionOk="0" h="21116" w="79091">
                <a:moveTo>
                  <a:pt x="267" y="434"/>
                </a:moveTo>
                <a:cubicBezTo>
                  <a:pt x="1" y="7006"/>
                  <a:pt x="3503" y="13044"/>
                  <a:pt x="8874" y="16713"/>
                </a:cubicBezTo>
                <a:cubicBezTo>
                  <a:pt x="15178" y="21116"/>
                  <a:pt x="22683" y="19982"/>
                  <a:pt x="29355" y="17113"/>
                </a:cubicBezTo>
                <a:cubicBezTo>
                  <a:pt x="33358" y="15379"/>
                  <a:pt x="37160" y="13177"/>
                  <a:pt x="41063" y="11342"/>
                </a:cubicBezTo>
                <a:cubicBezTo>
                  <a:pt x="45733" y="9207"/>
                  <a:pt x="50703" y="8040"/>
                  <a:pt x="55840" y="7873"/>
                </a:cubicBezTo>
                <a:cubicBezTo>
                  <a:pt x="60644" y="7740"/>
                  <a:pt x="65214" y="9207"/>
                  <a:pt x="69984" y="9474"/>
                </a:cubicBezTo>
                <a:cubicBezTo>
                  <a:pt x="73320" y="9674"/>
                  <a:pt x="76755" y="8574"/>
                  <a:pt x="78857" y="5905"/>
                </a:cubicBezTo>
                <a:cubicBezTo>
                  <a:pt x="79090" y="5572"/>
                  <a:pt x="78657" y="5171"/>
                  <a:pt x="78390" y="5471"/>
                </a:cubicBezTo>
                <a:cubicBezTo>
                  <a:pt x="75655" y="9007"/>
                  <a:pt x="71151" y="9141"/>
                  <a:pt x="67048" y="8540"/>
                </a:cubicBezTo>
                <a:cubicBezTo>
                  <a:pt x="63012" y="7973"/>
                  <a:pt x="59176" y="7173"/>
                  <a:pt x="55040" y="7239"/>
                </a:cubicBezTo>
                <a:cubicBezTo>
                  <a:pt x="47334" y="7506"/>
                  <a:pt x="40663" y="10675"/>
                  <a:pt x="33891" y="14144"/>
                </a:cubicBezTo>
                <a:cubicBezTo>
                  <a:pt x="26986" y="17680"/>
                  <a:pt x="19281" y="20916"/>
                  <a:pt x="11609" y="17513"/>
                </a:cubicBezTo>
                <a:cubicBezTo>
                  <a:pt x="5004" y="14578"/>
                  <a:pt x="501" y="7506"/>
                  <a:pt x="801" y="334"/>
                </a:cubicBezTo>
                <a:cubicBezTo>
                  <a:pt x="868" y="1"/>
                  <a:pt x="267" y="1"/>
                  <a:pt x="267" y="43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9"/>
          <p:cNvSpPr txBox="1"/>
          <p:nvPr>
            <p:ph type="title"/>
          </p:nvPr>
        </p:nvSpPr>
        <p:spPr>
          <a:xfrm>
            <a:off x="2446975" y="1870148"/>
            <a:ext cx="4864500" cy="645000"/>
          </a:xfrm>
          <a:prstGeom prst="rect">
            <a:avLst/>
          </a:prstGeom>
        </p:spPr>
        <p:txBody>
          <a:bodyPr anchorCtr="0" anchor="t" bIns="0" lIns="0" spcFirstLastPara="1" rIns="0" wrap="square" tIns="0">
            <a:noAutofit/>
          </a:bodyPr>
          <a:lstStyle>
            <a:lvl1pPr lvl="0" rtl="0" algn="r">
              <a:lnSpc>
                <a:spcPct val="90000"/>
              </a:lnSpc>
              <a:spcBef>
                <a:spcPts val="0"/>
              </a:spcBef>
              <a:spcAft>
                <a:spcPts val="0"/>
              </a:spcAft>
              <a:buSzPts val="5200"/>
              <a:buFont typeface="Commissioner"/>
              <a:buNone/>
              <a:defRPr sz="4500">
                <a:latin typeface="Commissioner ExtraBold"/>
                <a:ea typeface="Commissioner ExtraBold"/>
                <a:cs typeface="Commissioner ExtraBold"/>
                <a:sym typeface="Commissioner ExtraBold"/>
              </a:defRPr>
            </a:lvl1pPr>
            <a:lvl2pPr lvl="1" rtl="0" algn="ctr">
              <a:spcBef>
                <a:spcPts val="0"/>
              </a:spcBef>
              <a:spcAft>
                <a:spcPts val="0"/>
              </a:spcAft>
              <a:buSzPts val="5200"/>
              <a:buNone/>
              <a:defRPr sz="4200"/>
            </a:lvl2pPr>
            <a:lvl3pPr lvl="2" rtl="0" algn="ctr">
              <a:spcBef>
                <a:spcPts val="0"/>
              </a:spcBef>
              <a:spcAft>
                <a:spcPts val="0"/>
              </a:spcAft>
              <a:buSzPts val="5200"/>
              <a:buNone/>
              <a:defRPr sz="4200"/>
            </a:lvl3pPr>
            <a:lvl4pPr lvl="3" rtl="0" algn="ctr">
              <a:spcBef>
                <a:spcPts val="0"/>
              </a:spcBef>
              <a:spcAft>
                <a:spcPts val="0"/>
              </a:spcAft>
              <a:buSzPts val="5200"/>
              <a:buNone/>
              <a:defRPr sz="4200"/>
            </a:lvl4pPr>
            <a:lvl5pPr lvl="4" rtl="0" algn="ctr">
              <a:spcBef>
                <a:spcPts val="0"/>
              </a:spcBef>
              <a:spcAft>
                <a:spcPts val="0"/>
              </a:spcAft>
              <a:buSzPts val="5200"/>
              <a:buNone/>
              <a:defRPr sz="4200"/>
            </a:lvl5pPr>
            <a:lvl6pPr lvl="5" rtl="0" algn="ctr">
              <a:spcBef>
                <a:spcPts val="0"/>
              </a:spcBef>
              <a:spcAft>
                <a:spcPts val="0"/>
              </a:spcAft>
              <a:buSzPts val="5200"/>
              <a:buNone/>
              <a:defRPr sz="4200"/>
            </a:lvl6pPr>
            <a:lvl7pPr lvl="6" rtl="0" algn="ctr">
              <a:spcBef>
                <a:spcPts val="0"/>
              </a:spcBef>
              <a:spcAft>
                <a:spcPts val="0"/>
              </a:spcAft>
              <a:buSzPts val="5200"/>
              <a:buNone/>
              <a:defRPr sz="4200"/>
            </a:lvl7pPr>
            <a:lvl8pPr lvl="7" rtl="0" algn="ctr">
              <a:spcBef>
                <a:spcPts val="0"/>
              </a:spcBef>
              <a:spcAft>
                <a:spcPts val="0"/>
              </a:spcAft>
              <a:buSzPts val="5200"/>
              <a:buNone/>
              <a:defRPr sz="4200"/>
            </a:lvl8pPr>
            <a:lvl9pPr lvl="8" rtl="0" algn="ctr">
              <a:spcBef>
                <a:spcPts val="0"/>
              </a:spcBef>
              <a:spcAft>
                <a:spcPts val="0"/>
              </a:spcAft>
              <a:buSzPts val="5200"/>
              <a:buNone/>
              <a:defRPr sz="4200"/>
            </a:lvl9pPr>
          </a:lstStyle>
          <a:p/>
        </p:txBody>
      </p:sp>
      <p:sp>
        <p:nvSpPr>
          <p:cNvPr id="65" name="Google Shape;65;p9"/>
          <p:cNvSpPr txBox="1"/>
          <p:nvPr>
            <p:ph idx="1" type="subTitle"/>
          </p:nvPr>
        </p:nvSpPr>
        <p:spPr>
          <a:xfrm>
            <a:off x="2444575" y="2758163"/>
            <a:ext cx="4866900" cy="13692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type="title"/>
          </p:nvPr>
        </p:nvSpPr>
        <p:spPr>
          <a:xfrm>
            <a:off x="661875" y="933675"/>
            <a:ext cx="4095000" cy="1214100"/>
          </a:xfrm>
          <a:prstGeom prst="rect">
            <a:avLst/>
          </a:prstGeom>
        </p:spPr>
        <p:txBody>
          <a:bodyPr anchorCtr="0" anchor="t" bIns="0" lIns="0" spcFirstLastPara="1" rIns="0" wrap="square" tIns="0">
            <a:noAutofit/>
          </a:bodyPr>
          <a:lstStyle>
            <a:lvl1pPr lvl="0" rtl="0" algn="l">
              <a:lnSpc>
                <a:spcPct val="80000"/>
              </a:lnSpc>
              <a:spcBef>
                <a:spcPts val="0"/>
              </a:spcBef>
              <a:spcAft>
                <a:spcPts val="0"/>
              </a:spcAft>
              <a:buSzPts val="5200"/>
              <a:buFont typeface="Commissioner"/>
              <a:buNone/>
              <a:defRPr sz="3100">
                <a:latin typeface="Commissioner ExtraBold"/>
                <a:ea typeface="Commissioner ExtraBold"/>
                <a:cs typeface="Commissioner ExtraBold"/>
                <a:sym typeface="Commissioner ExtraBold"/>
              </a:defRPr>
            </a:lvl1pPr>
            <a:lvl2pPr lvl="1" rtl="0" algn="ctr">
              <a:spcBef>
                <a:spcPts val="0"/>
              </a:spcBef>
              <a:spcAft>
                <a:spcPts val="0"/>
              </a:spcAft>
              <a:buSzPts val="5200"/>
              <a:buNone/>
              <a:defRPr sz="4200"/>
            </a:lvl2pPr>
            <a:lvl3pPr lvl="2" rtl="0" algn="ctr">
              <a:spcBef>
                <a:spcPts val="0"/>
              </a:spcBef>
              <a:spcAft>
                <a:spcPts val="0"/>
              </a:spcAft>
              <a:buSzPts val="5200"/>
              <a:buNone/>
              <a:defRPr sz="4200"/>
            </a:lvl3pPr>
            <a:lvl4pPr lvl="3" rtl="0" algn="ctr">
              <a:spcBef>
                <a:spcPts val="0"/>
              </a:spcBef>
              <a:spcAft>
                <a:spcPts val="0"/>
              </a:spcAft>
              <a:buSzPts val="5200"/>
              <a:buNone/>
              <a:defRPr sz="4200"/>
            </a:lvl4pPr>
            <a:lvl5pPr lvl="4" rtl="0" algn="ctr">
              <a:spcBef>
                <a:spcPts val="0"/>
              </a:spcBef>
              <a:spcAft>
                <a:spcPts val="0"/>
              </a:spcAft>
              <a:buSzPts val="5200"/>
              <a:buNone/>
              <a:defRPr sz="4200"/>
            </a:lvl5pPr>
            <a:lvl6pPr lvl="5" rtl="0" algn="ctr">
              <a:spcBef>
                <a:spcPts val="0"/>
              </a:spcBef>
              <a:spcAft>
                <a:spcPts val="0"/>
              </a:spcAft>
              <a:buSzPts val="5200"/>
              <a:buNone/>
              <a:defRPr sz="4200"/>
            </a:lvl6pPr>
            <a:lvl7pPr lvl="6" rtl="0" algn="ctr">
              <a:spcBef>
                <a:spcPts val="0"/>
              </a:spcBef>
              <a:spcAft>
                <a:spcPts val="0"/>
              </a:spcAft>
              <a:buSzPts val="5200"/>
              <a:buNone/>
              <a:defRPr sz="4200"/>
            </a:lvl7pPr>
            <a:lvl8pPr lvl="7" rtl="0" algn="ctr">
              <a:spcBef>
                <a:spcPts val="0"/>
              </a:spcBef>
              <a:spcAft>
                <a:spcPts val="0"/>
              </a:spcAft>
              <a:buSzPts val="5200"/>
              <a:buNone/>
              <a:defRPr sz="4200"/>
            </a:lvl8pPr>
            <a:lvl9pPr lvl="8" rtl="0" algn="ctr">
              <a:spcBef>
                <a:spcPts val="0"/>
              </a:spcBef>
              <a:spcAft>
                <a:spcPts val="0"/>
              </a:spcAft>
              <a:buSzPts val="5200"/>
              <a:buNone/>
              <a:defRPr sz="4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indent="0" lvl="0" marL="0" marR="0" rtl="0" algn="ctr">
              <a:lnSpc>
                <a:spcPct val="100000"/>
              </a:lnSpc>
              <a:spcBef>
                <a:spcPts val="0"/>
              </a:spcBef>
              <a:spcAft>
                <a:spcPts val="0"/>
              </a:spcAft>
              <a:buClr>
                <a:schemeClr val="dk2"/>
              </a:buClr>
              <a:buSzPts val="2800"/>
              <a:buFont typeface="Barlow SemiBold"/>
              <a:buNone/>
              <a:defRPr sz="3100">
                <a:solidFill>
                  <a:schemeClr val="dk2"/>
                </a:solidFill>
                <a:latin typeface="Commissioner ExtraBold"/>
                <a:ea typeface="Commissioner ExtraBold"/>
                <a:cs typeface="Commissioner ExtraBold"/>
                <a:sym typeface="Commissioner ExtraBold"/>
              </a:defRPr>
            </a:lvl1pPr>
            <a:lvl2pPr lvl="1">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2pPr>
            <a:lvl3pPr lvl="2">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3pPr>
            <a:lvl4pPr lvl="3">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4pPr>
            <a:lvl5pPr lvl="4">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5pPr>
            <a:lvl6pPr lvl="5">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6pPr>
            <a:lvl7pPr lvl="6">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7pPr>
            <a:lvl8pPr lvl="7">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8pPr>
            <a:lvl9pPr lvl="8">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0" lIns="0" spcFirstLastPara="1" rIns="0" wrap="square" tIns="0">
            <a:noAutofit/>
          </a:bodyPr>
          <a:lstStyle>
            <a:lvl1pPr indent="-342900" lvl="0" marL="457200">
              <a:lnSpc>
                <a:spcPct val="100000"/>
              </a:lnSpc>
              <a:spcBef>
                <a:spcPts val="0"/>
              </a:spcBef>
              <a:spcAft>
                <a:spcPts val="0"/>
              </a:spcAft>
              <a:buClr>
                <a:schemeClr val="dk1"/>
              </a:buClr>
              <a:buSzPts val="1800"/>
              <a:buFont typeface="Syne"/>
              <a:buChar char="●"/>
              <a:defRPr sz="1800">
                <a:solidFill>
                  <a:schemeClr val="dk1"/>
                </a:solidFill>
                <a:latin typeface="Syne"/>
                <a:ea typeface="Syne"/>
                <a:cs typeface="Syne"/>
                <a:sym typeface="Syne"/>
              </a:defRPr>
            </a:lvl1pPr>
            <a:lvl2pPr indent="-317500" lvl="1" marL="9144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2pPr>
            <a:lvl3pPr indent="-317500" lvl="2" marL="13716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3pPr>
            <a:lvl4pPr indent="-317500" lvl="3" marL="18288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4pPr>
            <a:lvl5pPr indent="-317500" lvl="4" marL="22860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5pPr>
            <a:lvl6pPr indent="-317500" lvl="5" marL="27432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6pPr>
            <a:lvl7pPr indent="-317500" lvl="6" marL="32004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7pPr>
            <a:lvl8pPr indent="-317500" lvl="7" marL="36576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8pPr>
            <a:lvl9pPr indent="-317500" lvl="8" marL="41148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p35"/>
          <p:cNvSpPr txBox="1"/>
          <p:nvPr>
            <p:ph idx="4294967295" type="ctrTitle"/>
          </p:nvPr>
        </p:nvSpPr>
        <p:spPr>
          <a:xfrm>
            <a:off x="382388" y="1508100"/>
            <a:ext cx="4563900" cy="992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Climate Health Risk Tool Internship @ CHanGE</a:t>
            </a:r>
            <a:endParaRPr/>
          </a:p>
        </p:txBody>
      </p:sp>
      <p:sp>
        <p:nvSpPr>
          <p:cNvPr id="293" name="Google Shape;293;p35"/>
          <p:cNvSpPr txBox="1"/>
          <p:nvPr>
            <p:ph idx="4294967295" type="subTitle"/>
          </p:nvPr>
        </p:nvSpPr>
        <p:spPr>
          <a:xfrm>
            <a:off x="382388" y="2500200"/>
            <a:ext cx="4241100" cy="2598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Aileen Kuang (she/they)</a:t>
            </a:r>
            <a:endParaRPr/>
          </a:p>
        </p:txBody>
      </p:sp>
      <p:pic>
        <p:nvPicPr>
          <p:cNvPr id="294" name="Google Shape;294;p35"/>
          <p:cNvPicPr preferRelativeResize="0"/>
          <p:nvPr/>
        </p:nvPicPr>
        <p:blipFill>
          <a:blip r:embed="rId3">
            <a:alphaModFix/>
          </a:blip>
          <a:stretch>
            <a:fillRect/>
          </a:stretch>
        </p:blipFill>
        <p:spPr>
          <a:xfrm>
            <a:off x="5126736" y="1084625"/>
            <a:ext cx="3668700" cy="2445200"/>
          </a:xfrm>
          <a:prstGeom prst="rect">
            <a:avLst/>
          </a:prstGeom>
          <a:noFill/>
          <a:ln>
            <a:noFill/>
          </a:ln>
        </p:spPr>
      </p:pic>
      <p:sp>
        <p:nvSpPr>
          <p:cNvPr id="295" name="Google Shape;295;p35"/>
          <p:cNvSpPr txBox="1"/>
          <p:nvPr>
            <p:ph idx="4294967295" type="subTitle"/>
          </p:nvPr>
        </p:nvSpPr>
        <p:spPr>
          <a:xfrm>
            <a:off x="382388" y="2846550"/>
            <a:ext cx="4241100" cy="2598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latin typeface="Lato"/>
                <a:ea typeface="Lato"/>
                <a:cs typeface="Lato"/>
                <a:sym typeface="Lato"/>
              </a:rPr>
              <a:t>Informatics &amp; Geography @ UW</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36"/>
          <p:cNvSpPr/>
          <p:nvPr/>
        </p:nvSpPr>
        <p:spPr>
          <a:xfrm>
            <a:off x="266200" y="815525"/>
            <a:ext cx="4169700" cy="33813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6"/>
          <p:cNvSpPr txBox="1"/>
          <p:nvPr>
            <p:ph idx="4294967295" type="subTitle"/>
          </p:nvPr>
        </p:nvSpPr>
        <p:spPr>
          <a:xfrm>
            <a:off x="516700" y="1066625"/>
            <a:ext cx="3668700" cy="3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Why I Chose EarthLab</a:t>
            </a:r>
            <a:endParaRPr sz="1600">
              <a:latin typeface="Lato"/>
              <a:ea typeface="Lato"/>
              <a:cs typeface="Lato"/>
              <a:sym typeface="Lato"/>
            </a:endParaRPr>
          </a:p>
        </p:txBody>
      </p:sp>
      <p:sp>
        <p:nvSpPr>
          <p:cNvPr id="302" name="Google Shape;302;p36"/>
          <p:cNvSpPr txBox="1"/>
          <p:nvPr>
            <p:ph idx="4294967295" type="subTitle"/>
          </p:nvPr>
        </p:nvSpPr>
        <p:spPr>
          <a:xfrm>
            <a:off x="516700" y="1454700"/>
            <a:ext cx="3668700" cy="25281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Interest in academia, social justice, user interface/experience design</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Passionate about interdisciplinary &amp; transdisciplinary work</a:t>
            </a:r>
            <a:endParaRPr>
              <a:latin typeface="Lato"/>
              <a:ea typeface="Lato"/>
              <a:cs typeface="Lato"/>
              <a:sym typeface="Lato"/>
            </a:endParaRPr>
          </a:p>
        </p:txBody>
      </p:sp>
      <p:sp>
        <p:nvSpPr>
          <p:cNvPr id="303" name="Google Shape;303;p36"/>
          <p:cNvSpPr/>
          <p:nvPr/>
        </p:nvSpPr>
        <p:spPr>
          <a:xfrm>
            <a:off x="4707675" y="815525"/>
            <a:ext cx="4169700" cy="33813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6"/>
          <p:cNvSpPr txBox="1"/>
          <p:nvPr>
            <p:ph idx="4294967295" type="subTitle"/>
          </p:nvPr>
        </p:nvSpPr>
        <p:spPr>
          <a:xfrm>
            <a:off x="5025850" y="1066625"/>
            <a:ext cx="3668700" cy="3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Before EarthLab</a:t>
            </a:r>
            <a:endParaRPr sz="1600">
              <a:latin typeface="Lato"/>
              <a:ea typeface="Lato"/>
              <a:cs typeface="Lato"/>
              <a:sym typeface="Lato"/>
            </a:endParaRPr>
          </a:p>
        </p:txBody>
      </p:sp>
      <p:sp>
        <p:nvSpPr>
          <p:cNvPr id="305" name="Google Shape;305;p36"/>
          <p:cNvSpPr txBox="1"/>
          <p:nvPr>
            <p:ph idx="4294967295" type="subTitle"/>
          </p:nvPr>
        </p:nvSpPr>
        <p:spPr>
          <a:xfrm>
            <a:off x="5025850" y="1454700"/>
            <a:ext cx="3668700" cy="25281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Excited (and nervous) about my first internship experience</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Eager to learn more about climate change and public health</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37"/>
          <p:cNvSpPr txBox="1"/>
          <p:nvPr>
            <p:ph idx="4294967295" type="ctrTitle"/>
          </p:nvPr>
        </p:nvSpPr>
        <p:spPr>
          <a:xfrm>
            <a:off x="302650" y="876875"/>
            <a:ext cx="3056100" cy="91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2800">
                <a:latin typeface="Commissioner"/>
                <a:ea typeface="Commissioner"/>
                <a:cs typeface="Commissioner"/>
                <a:sym typeface="Commissioner"/>
              </a:rPr>
              <a:t>Climate Health &amp; Risk Tool (CHaRT)</a:t>
            </a:r>
            <a:endParaRPr b="1" sz="2800">
              <a:latin typeface="Commissioner"/>
              <a:ea typeface="Commissioner"/>
              <a:cs typeface="Commissioner"/>
              <a:sym typeface="Commissioner"/>
            </a:endParaRPr>
          </a:p>
        </p:txBody>
      </p:sp>
      <p:sp>
        <p:nvSpPr>
          <p:cNvPr id="311" name="Google Shape;311;p37"/>
          <p:cNvSpPr/>
          <p:nvPr/>
        </p:nvSpPr>
        <p:spPr>
          <a:xfrm>
            <a:off x="4696500" y="1479450"/>
            <a:ext cx="4164900" cy="21846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7"/>
          <p:cNvSpPr txBox="1"/>
          <p:nvPr>
            <p:ph idx="4294967295" type="subTitle"/>
          </p:nvPr>
        </p:nvSpPr>
        <p:spPr>
          <a:xfrm>
            <a:off x="4883100" y="1636900"/>
            <a:ext cx="3791700" cy="3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What is CHaRT?</a:t>
            </a:r>
            <a:endParaRPr sz="1600">
              <a:latin typeface="Lato"/>
              <a:ea typeface="Lato"/>
              <a:cs typeface="Lato"/>
              <a:sym typeface="Lato"/>
            </a:endParaRPr>
          </a:p>
        </p:txBody>
      </p:sp>
      <p:sp>
        <p:nvSpPr>
          <p:cNvPr id="313" name="Google Shape;313;p37"/>
          <p:cNvSpPr txBox="1"/>
          <p:nvPr>
            <p:ph idx="4294967295" type="subTitle"/>
          </p:nvPr>
        </p:nvSpPr>
        <p:spPr>
          <a:xfrm>
            <a:off x="4883100" y="1961200"/>
            <a:ext cx="3668700" cy="16110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Web tool that provides decision makers with information about the impacts of climate issues on people’s health</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Uses fuzzy logic modeling</a:t>
            </a:r>
            <a:endParaRPr>
              <a:latin typeface="Lato"/>
              <a:ea typeface="Lato"/>
              <a:cs typeface="Lato"/>
              <a:sym typeface="Lato"/>
            </a:endParaRPr>
          </a:p>
        </p:txBody>
      </p:sp>
      <p:pic>
        <p:nvPicPr>
          <p:cNvPr id="314" name="Google Shape;314;p37"/>
          <p:cNvPicPr preferRelativeResize="0"/>
          <p:nvPr/>
        </p:nvPicPr>
        <p:blipFill>
          <a:blip r:embed="rId3">
            <a:alphaModFix/>
          </a:blip>
          <a:stretch>
            <a:fillRect/>
          </a:stretch>
        </p:blipFill>
        <p:spPr>
          <a:xfrm>
            <a:off x="302650" y="1892513"/>
            <a:ext cx="4063123" cy="2374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38"/>
          <p:cNvSpPr txBox="1"/>
          <p:nvPr>
            <p:ph idx="4294967295" type="ctrTitle"/>
          </p:nvPr>
        </p:nvSpPr>
        <p:spPr>
          <a:xfrm>
            <a:off x="288750" y="1795125"/>
            <a:ext cx="3231600" cy="133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2800">
                <a:latin typeface="Commissioner"/>
                <a:ea typeface="Commissioner"/>
                <a:cs typeface="Commissioner"/>
                <a:sym typeface="Commissioner"/>
              </a:rPr>
              <a:t>Researching Artificial Intelligence (AI)</a:t>
            </a:r>
            <a:endParaRPr b="1" sz="2800">
              <a:latin typeface="Commissioner"/>
              <a:ea typeface="Commissioner"/>
              <a:cs typeface="Commissioner"/>
              <a:sym typeface="Commissioner"/>
            </a:endParaRPr>
          </a:p>
        </p:txBody>
      </p:sp>
      <p:pic>
        <p:nvPicPr>
          <p:cNvPr id="320" name="Google Shape;320;p38"/>
          <p:cNvPicPr preferRelativeResize="0"/>
          <p:nvPr/>
        </p:nvPicPr>
        <p:blipFill>
          <a:blip r:embed="rId3">
            <a:alphaModFix/>
          </a:blip>
          <a:stretch>
            <a:fillRect/>
          </a:stretch>
        </p:blipFill>
        <p:spPr>
          <a:xfrm>
            <a:off x="3611075" y="296513"/>
            <a:ext cx="5326076" cy="3605728"/>
          </a:xfrm>
          <a:prstGeom prst="rect">
            <a:avLst/>
          </a:prstGeom>
          <a:noFill/>
          <a:ln>
            <a:noFill/>
          </a:ln>
        </p:spPr>
      </p:pic>
      <p:pic>
        <p:nvPicPr>
          <p:cNvPr id="321" name="Google Shape;321;p38"/>
          <p:cNvPicPr preferRelativeResize="0"/>
          <p:nvPr/>
        </p:nvPicPr>
        <p:blipFill>
          <a:blip r:embed="rId4">
            <a:alphaModFix/>
          </a:blip>
          <a:stretch>
            <a:fillRect/>
          </a:stretch>
        </p:blipFill>
        <p:spPr>
          <a:xfrm>
            <a:off x="3244550" y="3780574"/>
            <a:ext cx="5326076" cy="8763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p39"/>
          <p:cNvSpPr txBox="1"/>
          <p:nvPr>
            <p:ph idx="4294967295" type="ctrTitle"/>
          </p:nvPr>
        </p:nvSpPr>
        <p:spPr>
          <a:xfrm>
            <a:off x="295950" y="405150"/>
            <a:ext cx="3231600" cy="93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2800">
                <a:latin typeface="Commissioner"/>
                <a:ea typeface="Commissioner"/>
                <a:cs typeface="Commissioner"/>
                <a:sym typeface="Commissioner"/>
              </a:rPr>
              <a:t>Pollen Health Risk Model</a:t>
            </a:r>
            <a:endParaRPr b="1" sz="2800">
              <a:latin typeface="Commissioner"/>
              <a:ea typeface="Commissioner"/>
              <a:cs typeface="Commissioner"/>
              <a:sym typeface="Commissioner"/>
            </a:endParaRPr>
          </a:p>
        </p:txBody>
      </p:sp>
      <p:sp>
        <p:nvSpPr>
          <p:cNvPr id="327" name="Google Shape;327;p39"/>
          <p:cNvSpPr txBox="1"/>
          <p:nvPr>
            <p:ph idx="4294967295" type="subTitle"/>
          </p:nvPr>
        </p:nvSpPr>
        <p:spPr>
          <a:xfrm>
            <a:off x="295950" y="1278350"/>
            <a:ext cx="3231600" cy="5874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Font typeface="Lato"/>
              <a:buChar char="●"/>
            </a:pPr>
            <a:r>
              <a:rPr lang="en">
                <a:latin typeface="Lato"/>
                <a:ea typeface="Lato"/>
                <a:cs typeface="Lato"/>
                <a:sym typeface="Lato"/>
              </a:rPr>
              <a:t>Pollen health risk</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Fuzzy logic modeling</a:t>
            </a:r>
            <a:endParaRPr>
              <a:latin typeface="Lato"/>
              <a:ea typeface="Lato"/>
              <a:cs typeface="Lato"/>
              <a:sym typeface="Lato"/>
            </a:endParaRPr>
          </a:p>
        </p:txBody>
      </p:sp>
      <p:pic>
        <p:nvPicPr>
          <p:cNvPr id="328" name="Google Shape;328;p39"/>
          <p:cNvPicPr preferRelativeResize="0"/>
          <p:nvPr/>
        </p:nvPicPr>
        <p:blipFill>
          <a:blip r:embed="rId3">
            <a:alphaModFix/>
          </a:blip>
          <a:stretch>
            <a:fillRect/>
          </a:stretch>
        </p:blipFill>
        <p:spPr>
          <a:xfrm>
            <a:off x="3965000" y="86549"/>
            <a:ext cx="1825074" cy="2110488"/>
          </a:xfrm>
          <a:prstGeom prst="rect">
            <a:avLst/>
          </a:prstGeom>
          <a:noFill/>
          <a:ln>
            <a:noFill/>
          </a:ln>
        </p:spPr>
      </p:pic>
      <p:cxnSp>
        <p:nvCxnSpPr>
          <p:cNvPr id="329" name="Google Shape;329;p39"/>
          <p:cNvCxnSpPr>
            <a:stCxn id="328" idx="3"/>
            <a:endCxn id="330" idx="0"/>
          </p:cNvCxnSpPr>
          <p:nvPr/>
        </p:nvCxnSpPr>
        <p:spPr>
          <a:xfrm>
            <a:off x="5790074" y="1141792"/>
            <a:ext cx="283800" cy="1206300"/>
          </a:xfrm>
          <a:prstGeom prst="curvedConnector2">
            <a:avLst/>
          </a:prstGeom>
          <a:noFill/>
          <a:ln cap="flat" cmpd="sng" w="9525">
            <a:solidFill>
              <a:schemeClr val="dk2"/>
            </a:solidFill>
            <a:prstDash val="solid"/>
            <a:round/>
            <a:headEnd len="med" w="med" type="none"/>
            <a:tailEnd len="med" w="med" type="triangle"/>
          </a:ln>
        </p:spPr>
      </p:cxnSp>
      <p:cxnSp>
        <p:nvCxnSpPr>
          <p:cNvPr id="331" name="Google Shape;331;p39"/>
          <p:cNvCxnSpPr>
            <a:stCxn id="332" idx="1"/>
            <a:endCxn id="328" idx="3"/>
          </p:cNvCxnSpPr>
          <p:nvPr/>
        </p:nvCxnSpPr>
        <p:spPr>
          <a:xfrm flipH="1">
            <a:off x="5790074" y="603592"/>
            <a:ext cx="567900" cy="538200"/>
          </a:xfrm>
          <a:prstGeom prst="curvedConnector3">
            <a:avLst>
              <a:gd fmla="val 50000" name="adj1"/>
            </a:avLst>
          </a:prstGeom>
          <a:noFill/>
          <a:ln cap="flat" cmpd="sng" w="9525">
            <a:solidFill>
              <a:schemeClr val="dk2"/>
            </a:solidFill>
            <a:prstDash val="solid"/>
            <a:round/>
            <a:headEnd len="med" w="med" type="none"/>
            <a:tailEnd len="med" w="med" type="none"/>
          </a:ln>
        </p:spPr>
      </p:cxnSp>
      <p:pic>
        <p:nvPicPr>
          <p:cNvPr id="333" name="Google Shape;333;p39"/>
          <p:cNvPicPr preferRelativeResize="0"/>
          <p:nvPr/>
        </p:nvPicPr>
        <p:blipFill>
          <a:blip r:embed="rId4">
            <a:alphaModFix/>
          </a:blip>
          <a:stretch>
            <a:fillRect/>
          </a:stretch>
        </p:blipFill>
        <p:spPr>
          <a:xfrm>
            <a:off x="6468875" y="107325"/>
            <a:ext cx="2116101" cy="2068913"/>
          </a:xfrm>
          <a:prstGeom prst="rect">
            <a:avLst/>
          </a:prstGeom>
          <a:noFill/>
          <a:ln>
            <a:noFill/>
          </a:ln>
        </p:spPr>
      </p:pic>
      <p:pic>
        <p:nvPicPr>
          <p:cNvPr id="330" name="Google Shape;330;p39"/>
          <p:cNvPicPr preferRelativeResize="0"/>
          <p:nvPr/>
        </p:nvPicPr>
        <p:blipFill>
          <a:blip r:embed="rId5">
            <a:alphaModFix/>
          </a:blip>
          <a:stretch>
            <a:fillRect/>
          </a:stretch>
        </p:blipFill>
        <p:spPr>
          <a:xfrm>
            <a:off x="3154950" y="2348100"/>
            <a:ext cx="5838126" cy="2656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p40"/>
          <p:cNvSpPr txBox="1"/>
          <p:nvPr>
            <p:ph idx="4294967295" type="ctrTitle"/>
          </p:nvPr>
        </p:nvSpPr>
        <p:spPr>
          <a:xfrm>
            <a:off x="379300" y="791013"/>
            <a:ext cx="2678700" cy="450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2800">
                <a:latin typeface="Commissioner"/>
                <a:ea typeface="Commissioner"/>
                <a:cs typeface="Commissioner"/>
                <a:sym typeface="Commissioner"/>
              </a:rPr>
              <a:t>What I learned:</a:t>
            </a:r>
            <a:endParaRPr b="1" sz="2800">
              <a:latin typeface="Commissioner"/>
              <a:ea typeface="Commissioner"/>
              <a:cs typeface="Commissioner"/>
              <a:sym typeface="Commissioner"/>
            </a:endParaRPr>
          </a:p>
        </p:txBody>
      </p:sp>
      <p:sp>
        <p:nvSpPr>
          <p:cNvPr id="339" name="Google Shape;339;p40"/>
          <p:cNvSpPr/>
          <p:nvPr/>
        </p:nvSpPr>
        <p:spPr>
          <a:xfrm>
            <a:off x="379300" y="1366275"/>
            <a:ext cx="4164900" cy="2986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0"/>
          <p:cNvSpPr txBox="1"/>
          <p:nvPr>
            <p:ph idx="4294967295" type="subTitle"/>
          </p:nvPr>
        </p:nvSpPr>
        <p:spPr>
          <a:xfrm>
            <a:off x="627400" y="1740387"/>
            <a:ext cx="3668700" cy="2238000"/>
          </a:xfrm>
          <a:prstGeom prst="rect">
            <a:avLst/>
          </a:prstGeom>
        </p:spPr>
        <p:txBody>
          <a:bodyPr anchorCtr="0" anchor="t" bIns="0" lIns="0" spcFirstLastPara="1" rIns="0" wrap="square" tIns="0">
            <a:noAutofit/>
          </a:bodyPr>
          <a:lstStyle/>
          <a:p>
            <a:pPr indent="-330200" lvl="0" marL="457200" rtl="0" algn="l">
              <a:spcBef>
                <a:spcPts val="0"/>
              </a:spcBef>
              <a:spcAft>
                <a:spcPts val="0"/>
              </a:spcAft>
              <a:buSzPts val="1600"/>
              <a:buFont typeface="Lato"/>
              <a:buChar char="●"/>
            </a:pPr>
            <a:r>
              <a:rPr lang="en" sz="1600">
                <a:latin typeface="Lato"/>
                <a:ea typeface="Lato"/>
                <a:cs typeface="Lato"/>
                <a:sym typeface="Lato"/>
              </a:rPr>
              <a:t>Gotten better at networking </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Learned to collaborate with others in a professional setting</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Learned how to balance work with other aspects of my life (school, social life)</a:t>
            </a:r>
            <a:endParaRPr sz="1600">
              <a:latin typeface="Lato"/>
              <a:ea typeface="Lato"/>
              <a:cs typeface="Lato"/>
              <a:sym typeface="Lato"/>
            </a:endParaRPr>
          </a:p>
          <a:p>
            <a:pPr indent="-330200" lvl="0" marL="457200" rtl="0" algn="l">
              <a:spcBef>
                <a:spcPts val="0"/>
              </a:spcBef>
              <a:spcAft>
                <a:spcPts val="0"/>
              </a:spcAft>
              <a:buSzPts val="1600"/>
              <a:buFont typeface="Lato"/>
              <a:buChar char="●"/>
            </a:pPr>
            <a:r>
              <a:rPr lang="en" sz="1600">
                <a:latin typeface="Lato"/>
                <a:ea typeface="Lato"/>
                <a:cs typeface="Lato"/>
                <a:sym typeface="Lato"/>
              </a:rPr>
              <a:t>Figured out that I’m more interested in data science than user experience design!</a:t>
            </a:r>
            <a:endParaRPr sz="1600">
              <a:latin typeface="Lato"/>
              <a:ea typeface="Lato"/>
              <a:cs typeface="Lato"/>
              <a:sym typeface="Lato"/>
            </a:endParaRPr>
          </a:p>
        </p:txBody>
      </p:sp>
      <p:pic>
        <p:nvPicPr>
          <p:cNvPr id="341" name="Google Shape;341;p40"/>
          <p:cNvPicPr preferRelativeResize="0"/>
          <p:nvPr/>
        </p:nvPicPr>
        <p:blipFill>
          <a:blip r:embed="rId3">
            <a:alphaModFix/>
          </a:blip>
          <a:stretch>
            <a:fillRect/>
          </a:stretch>
        </p:blipFill>
        <p:spPr>
          <a:xfrm>
            <a:off x="4877100" y="1366275"/>
            <a:ext cx="2678700" cy="1506777"/>
          </a:xfrm>
          <a:prstGeom prst="rect">
            <a:avLst/>
          </a:prstGeom>
          <a:noFill/>
          <a:ln>
            <a:noFill/>
          </a:ln>
        </p:spPr>
      </p:pic>
      <p:pic>
        <p:nvPicPr>
          <p:cNvPr id="342" name="Google Shape;342;p40"/>
          <p:cNvPicPr preferRelativeResize="0"/>
          <p:nvPr/>
        </p:nvPicPr>
        <p:blipFill>
          <a:blip r:embed="rId4">
            <a:alphaModFix/>
          </a:blip>
          <a:stretch>
            <a:fillRect/>
          </a:stretch>
        </p:blipFill>
        <p:spPr>
          <a:xfrm>
            <a:off x="6196800" y="2737851"/>
            <a:ext cx="2678700" cy="14063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1"/>
          <p:cNvSpPr/>
          <p:nvPr/>
        </p:nvSpPr>
        <p:spPr>
          <a:xfrm>
            <a:off x="3741300" y="3443050"/>
            <a:ext cx="5114700" cy="786600"/>
          </a:xfrm>
          <a:prstGeom prst="roundRect">
            <a:avLst>
              <a:gd fmla="val 16667" name="adj"/>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1"/>
          <p:cNvSpPr txBox="1"/>
          <p:nvPr>
            <p:ph type="title"/>
          </p:nvPr>
        </p:nvSpPr>
        <p:spPr>
          <a:xfrm>
            <a:off x="497300" y="311349"/>
            <a:ext cx="4864500" cy="313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Special thanks to my cohort, the EarthLab team, and CHanGE: especially:</a:t>
            </a:r>
            <a:endParaRPr/>
          </a:p>
        </p:txBody>
      </p:sp>
      <p:sp>
        <p:nvSpPr>
          <p:cNvPr id="349" name="Google Shape;349;p41"/>
          <p:cNvSpPr txBox="1"/>
          <p:nvPr>
            <p:ph idx="1" type="subTitle"/>
          </p:nvPr>
        </p:nvSpPr>
        <p:spPr>
          <a:xfrm>
            <a:off x="3865200" y="3570550"/>
            <a:ext cx="4866900" cy="531600"/>
          </a:xfrm>
          <a:prstGeom prst="rect">
            <a:avLst/>
          </a:prstGeom>
        </p:spPr>
        <p:txBody>
          <a:bodyPr anchorCtr="0" anchor="t" bIns="0" lIns="0" spcFirstLastPara="1" rIns="0" wrap="square" tIns="0">
            <a:noAutofit/>
          </a:bodyPr>
          <a:lstStyle/>
          <a:p>
            <a:pPr indent="0" lvl="0" marL="0" rtl="0" algn="ctr">
              <a:spcBef>
                <a:spcPts val="0"/>
              </a:spcBef>
              <a:spcAft>
                <a:spcPts val="1200"/>
              </a:spcAft>
              <a:buNone/>
            </a:pPr>
            <a:r>
              <a:rPr lang="en"/>
              <a:t>Lissan Tibebe, </a:t>
            </a:r>
            <a:r>
              <a:rPr lang="en"/>
              <a:t>Jeremy Hess, Tim Sheehan, Sophie Li, Abi Chinn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nd Energy Supplier Pitch Deck by Slidesgo">
  <a:themeElements>
    <a:clrScheme name="Simple Light">
      <a:dk1>
        <a:srgbClr val="2E3338"/>
      </a:dk1>
      <a:lt1>
        <a:srgbClr val="F6EFDC"/>
      </a:lt1>
      <a:dk2>
        <a:srgbClr val="164A4A"/>
      </a:dk2>
      <a:lt2>
        <a:srgbClr val="3F4853"/>
      </a:lt2>
      <a:accent1>
        <a:srgbClr val="81B5A8"/>
      </a:accent1>
      <a:accent2>
        <a:srgbClr val="ADDBD0"/>
      </a:accent2>
      <a:accent3>
        <a:srgbClr val="454318"/>
      </a:accent3>
      <a:accent4>
        <a:srgbClr val="FFFFFF"/>
      </a:accent4>
      <a:accent5>
        <a:srgbClr val="FFFFFF"/>
      </a:accent5>
      <a:accent6>
        <a:srgbClr val="FFFFFF"/>
      </a:accent6>
      <a:hlink>
        <a:srgbClr val="2E33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