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Oswald"/>
      <p:regular r:id="rId15"/>
      <p:bold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Oswald-regular.fntdata"/><Relationship Id="rId14" Type="http://schemas.openxmlformats.org/officeDocument/2006/relationships/slide" Target="slides/slide10.xml"/><Relationship Id="rId17" Type="http://schemas.openxmlformats.org/officeDocument/2006/relationships/font" Target="fonts/OpenSans-regular.fntdata"/><Relationship Id="rId16" Type="http://schemas.openxmlformats.org/officeDocument/2006/relationships/font" Target="fonts/Oswald-bold.fntdata"/><Relationship Id="rId19" Type="http://schemas.openxmlformats.org/officeDocument/2006/relationships/font" Target="fonts/OpenSans-italic.fntdata"/><Relationship Id="rId18" Type="http://schemas.openxmlformats.org/officeDocument/2006/relationships/font" Target="fonts/Open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8d86ff3bbe_0_1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8d86ff3bbe_0_1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8d86ff3bbe_0_1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8d86ff3bbe_0_1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Grew up in WA with constant love and exposure to the outdoors.</a:t>
            </a:r>
            <a:endParaRPr sz="1400">
              <a:solidFill>
                <a:srgbClr val="083603"/>
              </a:solidFill>
              <a:latin typeface="Open Sans"/>
              <a:ea typeface="Open Sans"/>
              <a:cs typeface="Open Sans"/>
              <a:sym typeface="Open Sans"/>
            </a:endParaRPr>
          </a:p>
          <a:p>
            <a:pPr indent="-317500" lvl="1" marL="9144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Always traveling, taking road trips, exploring with family.</a:t>
            </a:r>
            <a:endParaRPr sz="1400">
              <a:solidFill>
                <a:srgbClr val="083603"/>
              </a:solidFill>
              <a:latin typeface="Open Sans"/>
              <a:ea typeface="Open Sans"/>
              <a:cs typeface="Open Sans"/>
              <a:sym typeface="Open Sans"/>
            </a:endParaRPr>
          </a:p>
          <a:p>
            <a:pPr indent="-317500" lvl="1" marL="9144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Drove a passion for studying the environment and its health impacts.</a:t>
            </a:r>
            <a:endParaRPr sz="1400">
              <a:solidFill>
                <a:srgbClr val="083603"/>
              </a:solidFill>
              <a:latin typeface="Open Sans"/>
              <a:ea typeface="Open Sans"/>
              <a:cs typeface="Open Sans"/>
              <a:sym typeface="Open Sans"/>
            </a:endParaRPr>
          </a:p>
          <a:p>
            <a:pPr indent="-317500" lvl="0" marL="4572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I’ve always been interested in how climate change continues to affect us and what we are doing to mitigate its impacts. </a:t>
            </a:r>
            <a:endParaRPr sz="1400">
              <a:solidFill>
                <a:srgbClr val="083603"/>
              </a:solidFill>
              <a:latin typeface="Open Sans"/>
              <a:ea typeface="Open Sans"/>
              <a:cs typeface="Open Sans"/>
              <a:sym typeface="Open Sans"/>
            </a:endParaRPr>
          </a:p>
          <a:p>
            <a:pPr indent="-317500" lvl="1" marL="9144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My public health work has deepened my interest in environmental health and equity in the midst of addressing climate change.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debe8961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6debe8961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400">
                <a:solidFill>
                  <a:srgbClr val="083603"/>
                </a:solidFill>
                <a:latin typeface="Open Sans"/>
                <a:ea typeface="Open Sans"/>
                <a:cs typeface="Open Sans"/>
                <a:sym typeface="Open Sans"/>
              </a:rPr>
              <a:t>Mission: </a:t>
            </a:r>
            <a:r>
              <a:rPr lang="en" sz="1400">
                <a:solidFill>
                  <a:srgbClr val="083603"/>
                </a:solidFill>
                <a:latin typeface="Open Sans"/>
                <a:ea typeface="Open Sans"/>
                <a:cs typeface="Open Sans"/>
                <a:sym typeface="Open Sans"/>
              </a:rPr>
              <a:t>to address climate related issues and its intersection with social justice. </a:t>
            </a:r>
            <a:endParaRPr sz="1400">
              <a:solidFill>
                <a:srgbClr val="083603"/>
              </a:solidFill>
              <a:latin typeface="Open Sans"/>
              <a:ea typeface="Open Sans"/>
              <a:cs typeface="Open Sans"/>
              <a:sym typeface="Open Sans"/>
            </a:endParaRPr>
          </a:p>
          <a:p>
            <a:pPr indent="-317500" lvl="1" marL="9144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Researching the health benefits of spending time with nature. </a:t>
            </a:r>
            <a:endParaRPr sz="1400">
              <a:solidFill>
                <a:srgbClr val="083603"/>
              </a:solidFill>
              <a:latin typeface="Open Sans"/>
              <a:ea typeface="Open Sans"/>
              <a:cs typeface="Open Sans"/>
              <a:sym typeface="Open Sans"/>
            </a:endParaRPr>
          </a:p>
          <a:p>
            <a:pPr indent="-317500" lvl="1" marL="914400" rtl="0" algn="l">
              <a:lnSpc>
                <a:spcPct val="150000"/>
              </a:lnSpc>
              <a:spcBef>
                <a:spcPts val="0"/>
              </a:spcBef>
              <a:spcAft>
                <a:spcPts val="0"/>
              </a:spcAft>
              <a:buClr>
                <a:srgbClr val="083603"/>
              </a:buClr>
              <a:buSzPts val="1400"/>
              <a:buFont typeface="Open Sans"/>
              <a:buChar char="○"/>
            </a:pPr>
            <a:r>
              <a:rPr lang="en" sz="1400">
                <a:solidFill>
                  <a:srgbClr val="083603"/>
                </a:solidFill>
                <a:latin typeface="Open Sans"/>
                <a:ea typeface="Open Sans"/>
                <a:cs typeface="Open Sans"/>
                <a:sym typeface="Open Sans"/>
              </a:rPr>
              <a:t>Policies that are aiming to increase these benefits in a equitable manner.  </a:t>
            </a:r>
            <a:endParaRPr sz="1400">
              <a:solidFill>
                <a:srgbClr val="083603"/>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d86ff3bbe_0_1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d86ff3bbe_0_1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083603"/>
                </a:solidFill>
                <a:latin typeface="Open Sans"/>
                <a:ea typeface="Open Sans"/>
                <a:cs typeface="Open Sans"/>
                <a:sym typeface="Open Sans"/>
              </a:rPr>
              <a:t>Nature &amp; Health</a:t>
            </a:r>
            <a:endParaRPr sz="1500" u="sng">
              <a:solidFill>
                <a:srgbClr val="083603"/>
              </a:solidFill>
              <a:latin typeface="Open Sans"/>
              <a:ea typeface="Open Sans"/>
              <a:cs typeface="Open Sans"/>
              <a:sym typeface="Open Sans"/>
            </a:endParaRPr>
          </a:p>
          <a:p>
            <a:pPr indent="-304800" lvl="0" marL="457200" rtl="0" algn="l">
              <a:spcBef>
                <a:spcPts val="0"/>
              </a:spcBef>
              <a:spcAft>
                <a:spcPts val="0"/>
              </a:spcAft>
              <a:buClr>
                <a:srgbClr val="083603"/>
              </a:buClr>
              <a:buSzPts val="1200"/>
              <a:buFont typeface="Open Sans"/>
              <a:buChar char="●"/>
            </a:pPr>
            <a:r>
              <a:rPr lang="en" sz="1500">
                <a:solidFill>
                  <a:srgbClr val="083603"/>
                </a:solidFill>
                <a:latin typeface="Open Sans"/>
                <a:ea typeface="Open Sans"/>
                <a:cs typeface="Open Sans"/>
                <a:sym typeface="Open Sans"/>
              </a:rPr>
              <a:t>One of the UW EarthLab partner organizations “seeking to understand the connections between nature and human health and well-being.”  </a:t>
            </a:r>
            <a:endParaRPr sz="1500">
              <a:solidFill>
                <a:srgbClr val="083603"/>
              </a:solidFill>
              <a:latin typeface="Open Sans"/>
              <a:ea typeface="Open Sans"/>
              <a:cs typeface="Open Sans"/>
              <a:sym typeface="Open Sans"/>
            </a:endParaRPr>
          </a:p>
          <a:p>
            <a:pPr indent="-304800" lvl="0" marL="457200" rtl="0" algn="l">
              <a:spcBef>
                <a:spcPts val="0"/>
              </a:spcBef>
              <a:spcAft>
                <a:spcPts val="0"/>
              </a:spcAft>
              <a:buClr>
                <a:srgbClr val="083603"/>
              </a:buClr>
              <a:buSzPts val="1200"/>
              <a:buFont typeface="Open Sans"/>
              <a:buChar char="●"/>
            </a:pPr>
            <a:r>
              <a:rPr lang="en" sz="1500">
                <a:solidFill>
                  <a:srgbClr val="083603"/>
                </a:solidFill>
                <a:latin typeface="Open Sans"/>
                <a:ea typeface="Open Sans"/>
                <a:cs typeface="Open Sans"/>
                <a:sym typeface="Open Sans"/>
              </a:rPr>
              <a:t>Nature and Health works to translate that understanding to different programs, practices, policies, and the design of healthcare, education, and community settings that benefit all people and nature.</a:t>
            </a:r>
            <a:endParaRPr sz="1500">
              <a:solidFill>
                <a:srgbClr val="083603"/>
              </a:solidFill>
              <a:latin typeface="Open Sans"/>
              <a:ea typeface="Open Sans"/>
              <a:cs typeface="Open Sans"/>
              <a:sym typeface="Open Sans"/>
            </a:endParaRPr>
          </a:p>
          <a:p>
            <a:pPr indent="-304800" lvl="0" marL="457200" rtl="0" algn="l">
              <a:spcBef>
                <a:spcPts val="0"/>
              </a:spcBef>
              <a:spcAft>
                <a:spcPts val="0"/>
              </a:spcAft>
              <a:buClr>
                <a:srgbClr val="083603"/>
              </a:buClr>
              <a:buSzPts val="1200"/>
              <a:buFont typeface="Open Sans"/>
              <a:buChar char="●"/>
            </a:pPr>
            <a:r>
              <a:rPr lang="en" sz="1500">
                <a:solidFill>
                  <a:srgbClr val="083603"/>
                </a:solidFill>
                <a:latin typeface="Open Sans"/>
                <a:ea typeface="Open Sans"/>
                <a:cs typeface="Open Sans"/>
                <a:sym typeface="Open Sans"/>
              </a:rPr>
              <a:t>Connect research with practitioners, policy makers, and other community members to encourage collaborative efforts that address needs of communities. </a:t>
            </a:r>
            <a:endParaRPr sz="1500">
              <a:solidFill>
                <a:srgbClr val="083603"/>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sz="1400">
              <a:solidFill>
                <a:srgbClr val="083603"/>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d86ff3bbe_0_26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d86ff3bbe_0_26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1-4: Chance for Rohini and I to learn more about what was out there - research side of things - what are the health benefits and impacts of time spent in nature </a:t>
            </a:r>
            <a:endParaRPr/>
          </a:p>
          <a:p>
            <a:pPr indent="-298450" lvl="0" marL="457200" rtl="0" algn="l">
              <a:spcBef>
                <a:spcPts val="0"/>
              </a:spcBef>
              <a:spcAft>
                <a:spcPts val="0"/>
              </a:spcAft>
              <a:buSzPts val="1100"/>
              <a:buChar char="-"/>
            </a:pPr>
            <a:r>
              <a:rPr lang="en"/>
              <a:t>We learned more and were both passionate about mitigating </a:t>
            </a:r>
            <a:r>
              <a:rPr b="1" lang="en"/>
              <a:t>green gentrification </a:t>
            </a:r>
            <a:r>
              <a:rPr lang="en"/>
              <a:t>which is implementing a green space into an area or community, making that area more appealing, </a:t>
            </a:r>
            <a:r>
              <a:rPr lang="en"/>
              <a:t>ultimately</a:t>
            </a:r>
            <a:r>
              <a:rPr lang="en"/>
              <a:t> driving those who live there out. And we were eager to ask those involved in policy what they thought can be done about this issue to increase equity in access to nature and its many health benefits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4-8: interviewing individuals and organizations involved in policy: ranged from environmental advocacy organizations to a senior policy advisor in the </a:t>
            </a:r>
            <a:r>
              <a:rPr lang="en"/>
              <a:t>governor's</a:t>
            </a:r>
            <a:r>
              <a:rPr lang="en"/>
              <a:t> office and they all gave us great input on our final project which was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8-9: identifying policy opportunities for Nature and Health as an organization to become involved in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6debe8961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6debe8961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strategies N&amp;H policy opportunities we pointed out was: (1)providing accessible research that can be </a:t>
            </a:r>
            <a:r>
              <a:rPr lang="en"/>
              <a:t>easily be shared and understood by the public</a:t>
            </a:r>
            <a:r>
              <a:rPr lang="en"/>
              <a:t>, (2) providing expert opinion, (3) supporting assisting communities with grant application assistance, (4) supporting diverse and new research studies, (5) re-introducing N&amp;H networking opportunities for community members and partner organizations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6debe89610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6debe89610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8d86ff3bbe_0_1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8d86ff3bbe_0_1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8d86ff3bbe_0_1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8d86ff3bbe_0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769625" y="0"/>
            <a:ext cx="5374339" cy="4746796"/>
          </a:xfrm>
          <a:custGeom>
            <a:rect b="b" l="l" r="r" t="t"/>
            <a:pathLst>
              <a:path extrusionOk="0" h="155722" w="176309">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10800000">
            <a:off x="-10703" y="2348879"/>
            <a:ext cx="3274652" cy="2797621"/>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17529" y="1686425"/>
            <a:ext cx="45843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2" name="Google Shape;12;p2"/>
          <p:cNvSpPr txBox="1"/>
          <p:nvPr>
            <p:ph idx="1" type="subTitle"/>
          </p:nvPr>
        </p:nvSpPr>
        <p:spPr>
          <a:xfrm>
            <a:off x="686814" y="3304725"/>
            <a:ext cx="4074600" cy="4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700"/>
              <a:buNone/>
              <a:defRPr sz="1600"/>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2" name="Google Shape;72;p11"/>
          <p:cNvSpPr/>
          <p:nvPr/>
        </p:nvSpPr>
        <p:spPr>
          <a:xfrm>
            <a:off x="135300" y="3359424"/>
            <a:ext cx="3190928" cy="1665834"/>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a:off x="3838" y="2854054"/>
            <a:ext cx="9136313" cy="2289456"/>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flipH="1">
            <a:off x="7315803" y="3477799"/>
            <a:ext cx="1828197" cy="1665810"/>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flipH="1" rot="10800000">
            <a:off x="19687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ph type="title"/>
          </p:nvPr>
        </p:nvSpPr>
        <p:spPr>
          <a:xfrm>
            <a:off x="1891075" y="2571750"/>
            <a:ext cx="5361900" cy="65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77" name="Google Shape;77;p11"/>
          <p:cNvSpPr txBox="1"/>
          <p:nvPr>
            <p:ph hasCustomPrompt="1" idx="2" type="title"/>
          </p:nvPr>
        </p:nvSpPr>
        <p:spPr>
          <a:xfrm>
            <a:off x="1891075" y="1639950"/>
            <a:ext cx="5361900" cy="1053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8" name="Google Shape;78;p11"/>
          <p:cNvSpPr txBox="1"/>
          <p:nvPr>
            <p:ph idx="1" type="subTitle"/>
          </p:nvPr>
        </p:nvSpPr>
        <p:spPr>
          <a:xfrm>
            <a:off x="1891050" y="3081750"/>
            <a:ext cx="5361900" cy="421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0">
    <p:bg>
      <p:bgPr>
        <a:solidFill>
          <a:schemeClr val="dk2"/>
        </a:solidFill>
      </p:bgPr>
    </p:bg>
    <p:spTree>
      <p:nvGrpSpPr>
        <p:cNvPr id="80" name="Shape 80"/>
        <p:cNvGrpSpPr/>
        <p:nvPr/>
      </p:nvGrpSpPr>
      <p:grpSpPr>
        <a:xfrm>
          <a:off x="0" y="0"/>
          <a:ext cx="0" cy="0"/>
          <a:chOff x="0" y="0"/>
          <a:chExt cx="0" cy="0"/>
        </a:xfrm>
      </p:grpSpPr>
      <p:sp>
        <p:nvSpPr>
          <p:cNvPr id="81" name="Google Shape;81;p13"/>
          <p:cNvSpPr/>
          <p:nvPr/>
        </p:nvSpPr>
        <p:spPr>
          <a:xfrm flipH="1">
            <a:off x="4420751" y="2753749"/>
            <a:ext cx="4769720" cy="2389758"/>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3"/>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 name="Google Shape;99;p13"/>
          <p:cNvSpPr/>
          <p:nvPr/>
        </p:nvSpPr>
        <p:spPr>
          <a:xfrm>
            <a:off x="82" y="305858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type="title"/>
          </p:nvPr>
        </p:nvSpPr>
        <p:spPr>
          <a:xfrm>
            <a:off x="2007025" y="1582990"/>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1" name="Google Shape;101;p13"/>
          <p:cNvSpPr txBox="1"/>
          <p:nvPr>
            <p:ph hasCustomPrompt="1" idx="2" type="title"/>
          </p:nvPr>
        </p:nvSpPr>
        <p:spPr>
          <a:xfrm>
            <a:off x="2575250" y="273196"/>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2" name="Google Shape;102;p13"/>
          <p:cNvSpPr txBox="1"/>
          <p:nvPr>
            <p:ph idx="1" type="subTitle"/>
          </p:nvPr>
        </p:nvSpPr>
        <p:spPr>
          <a:xfrm>
            <a:off x="2007013" y="1879246"/>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3" name="Google Shape;103;p13"/>
          <p:cNvSpPr txBox="1"/>
          <p:nvPr>
            <p:ph idx="3" type="title"/>
          </p:nvPr>
        </p:nvSpPr>
        <p:spPr>
          <a:xfrm>
            <a:off x="5017500" y="1582990"/>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4" name="Google Shape;104;p13"/>
          <p:cNvSpPr txBox="1"/>
          <p:nvPr>
            <p:ph hasCustomPrompt="1" idx="4" type="title"/>
          </p:nvPr>
        </p:nvSpPr>
        <p:spPr>
          <a:xfrm>
            <a:off x="5585700" y="273196"/>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5" name="Google Shape;105;p13"/>
          <p:cNvSpPr txBox="1"/>
          <p:nvPr>
            <p:ph idx="5" type="subTitle"/>
          </p:nvPr>
        </p:nvSpPr>
        <p:spPr>
          <a:xfrm>
            <a:off x="5017488" y="1879246"/>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6" name="Google Shape;106;p13"/>
          <p:cNvSpPr txBox="1"/>
          <p:nvPr>
            <p:ph idx="6" type="title"/>
          </p:nvPr>
        </p:nvSpPr>
        <p:spPr>
          <a:xfrm>
            <a:off x="2007025" y="3658694"/>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7" name="Google Shape;107;p13"/>
          <p:cNvSpPr txBox="1"/>
          <p:nvPr>
            <p:ph hasCustomPrompt="1" idx="7" type="title"/>
          </p:nvPr>
        </p:nvSpPr>
        <p:spPr>
          <a:xfrm>
            <a:off x="2575250" y="2348900"/>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8" name="Google Shape;108;p13"/>
          <p:cNvSpPr txBox="1"/>
          <p:nvPr>
            <p:ph idx="8" type="subTitle"/>
          </p:nvPr>
        </p:nvSpPr>
        <p:spPr>
          <a:xfrm>
            <a:off x="2007013" y="3954950"/>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9" name="Google Shape;109;p13"/>
          <p:cNvSpPr txBox="1"/>
          <p:nvPr>
            <p:ph idx="9" type="title"/>
          </p:nvPr>
        </p:nvSpPr>
        <p:spPr>
          <a:xfrm>
            <a:off x="5017500" y="3658694"/>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10" name="Google Shape;110;p13"/>
          <p:cNvSpPr txBox="1"/>
          <p:nvPr>
            <p:ph hasCustomPrompt="1" idx="13" type="title"/>
          </p:nvPr>
        </p:nvSpPr>
        <p:spPr>
          <a:xfrm>
            <a:off x="5585700" y="2348900"/>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1" name="Google Shape;111;p13"/>
          <p:cNvSpPr txBox="1"/>
          <p:nvPr>
            <p:ph idx="14" type="subTitle"/>
          </p:nvPr>
        </p:nvSpPr>
        <p:spPr>
          <a:xfrm>
            <a:off x="5017488" y="3954950"/>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
    <p:spTree>
      <p:nvGrpSpPr>
        <p:cNvPr id="112" name="Shape 112"/>
        <p:cNvGrpSpPr/>
        <p:nvPr/>
      </p:nvGrpSpPr>
      <p:grpSpPr>
        <a:xfrm>
          <a:off x="0" y="0"/>
          <a:ext cx="0" cy="0"/>
          <a:chOff x="0" y="0"/>
          <a:chExt cx="0" cy="0"/>
        </a:xfrm>
      </p:grpSpPr>
      <p:sp>
        <p:nvSpPr>
          <p:cNvPr id="113" name="Google Shape;113;p14"/>
          <p:cNvSpPr txBox="1"/>
          <p:nvPr>
            <p:ph type="title"/>
          </p:nvPr>
        </p:nvSpPr>
        <p:spPr>
          <a:xfrm>
            <a:off x="717525" y="1535950"/>
            <a:ext cx="3163200" cy="20715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1">
  <p:cSld name="CUSTOM_1_1">
    <p:bg>
      <p:bgPr>
        <a:solidFill>
          <a:schemeClr val="dk2"/>
        </a:solidFill>
      </p:bgPr>
    </p:bg>
    <p:spTree>
      <p:nvGrpSpPr>
        <p:cNvPr id="114" name="Shape 114"/>
        <p:cNvGrpSpPr/>
        <p:nvPr/>
      </p:nvGrpSpPr>
      <p:grpSpPr>
        <a:xfrm>
          <a:off x="0" y="0"/>
          <a:ext cx="0" cy="0"/>
          <a:chOff x="0" y="0"/>
          <a:chExt cx="0" cy="0"/>
        </a:xfrm>
      </p:grpSpPr>
      <p:sp>
        <p:nvSpPr>
          <p:cNvPr id="115" name="Google Shape;115;p15"/>
          <p:cNvSpPr txBox="1"/>
          <p:nvPr>
            <p:ph type="title"/>
          </p:nvPr>
        </p:nvSpPr>
        <p:spPr>
          <a:xfrm>
            <a:off x="717525" y="1610450"/>
            <a:ext cx="3316800" cy="14367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5"/>
            <p:cNvGrpSpPr/>
            <p:nvPr/>
          </p:nvGrpSpPr>
          <p:grpSpPr>
            <a:xfrm flipH="1" rot="139855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33" name="Google Shape;133;p15"/>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
    <p:spTree>
      <p:nvGrpSpPr>
        <p:cNvPr id="134"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6"/>
          <p:cNvSpPr/>
          <p:nvPr/>
        </p:nvSpPr>
        <p:spPr>
          <a:xfrm>
            <a:off x="1" y="3744009"/>
            <a:ext cx="1536033" cy="1399598"/>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2292986" y="714386"/>
            <a:ext cx="6851022" cy="4429224"/>
          </a:xfrm>
          <a:custGeom>
            <a:rect b="b" l="l" r="r" t="t"/>
            <a:pathLst>
              <a:path extrusionOk="0" h="138316" w="213944">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2838848" y="1324408"/>
            <a:ext cx="4536814" cy="2368458"/>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7" name="Google Shape;147;p16"/>
          <p:cNvSpPr txBox="1"/>
          <p:nvPr>
            <p:ph idx="1" type="subTitle"/>
          </p:nvPr>
        </p:nvSpPr>
        <p:spPr>
          <a:xfrm>
            <a:off x="1528650" y="1342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48" name="Google Shape;148;p16"/>
          <p:cNvSpPr txBox="1"/>
          <p:nvPr>
            <p:ph idx="2" type="subTitle"/>
          </p:nvPr>
        </p:nvSpPr>
        <p:spPr>
          <a:xfrm>
            <a:off x="5008050" y="1342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49" name="Google Shape;149;p16"/>
          <p:cNvSpPr txBox="1"/>
          <p:nvPr>
            <p:ph idx="3" type="title"/>
          </p:nvPr>
        </p:nvSpPr>
        <p:spPr>
          <a:xfrm>
            <a:off x="1528650" y="3808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150" name="Google Shape;150;p16"/>
          <p:cNvSpPr txBox="1"/>
          <p:nvPr>
            <p:ph idx="4" type="subTitle"/>
          </p:nvPr>
        </p:nvSpPr>
        <p:spPr>
          <a:xfrm>
            <a:off x="5008050" y="2940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51" name="Google Shape;151;p16"/>
          <p:cNvSpPr txBox="1"/>
          <p:nvPr>
            <p:ph idx="5" type="title"/>
          </p:nvPr>
        </p:nvSpPr>
        <p:spPr>
          <a:xfrm>
            <a:off x="1528650" y="2210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152" name="Google Shape;152;p16"/>
          <p:cNvSpPr txBox="1"/>
          <p:nvPr>
            <p:ph idx="6" type="title"/>
          </p:nvPr>
        </p:nvSpPr>
        <p:spPr>
          <a:xfrm>
            <a:off x="5008050" y="2210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153" name="Google Shape;153;p16"/>
          <p:cNvSpPr txBox="1"/>
          <p:nvPr>
            <p:ph idx="7" type="subTitle"/>
          </p:nvPr>
        </p:nvSpPr>
        <p:spPr>
          <a:xfrm>
            <a:off x="1528650" y="2940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54" name="Google Shape;154;p16"/>
          <p:cNvSpPr txBox="1"/>
          <p:nvPr>
            <p:ph idx="8" type="title"/>
          </p:nvPr>
        </p:nvSpPr>
        <p:spPr>
          <a:xfrm>
            <a:off x="5008050" y="3808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12">
    <p:spTree>
      <p:nvGrpSpPr>
        <p:cNvPr id="155" name="Shape 155"/>
        <p:cNvGrpSpPr/>
        <p:nvPr/>
      </p:nvGrpSpPr>
      <p:grpSpPr>
        <a:xfrm>
          <a:off x="0" y="0"/>
          <a:ext cx="0" cy="0"/>
          <a:chOff x="0" y="0"/>
          <a:chExt cx="0" cy="0"/>
        </a:xfrm>
      </p:grpSpPr>
      <p:sp>
        <p:nvSpPr>
          <p:cNvPr id="156" name="Google Shape;156;p17"/>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7" name="Google Shape;157;p17"/>
          <p:cNvSpPr txBox="1"/>
          <p:nvPr>
            <p:ph idx="2" type="title"/>
          </p:nvPr>
        </p:nvSpPr>
        <p:spPr>
          <a:xfrm>
            <a:off x="717513" y="1608375"/>
            <a:ext cx="1984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lgn="r">
              <a:spcBef>
                <a:spcPts val="0"/>
              </a:spcBef>
              <a:spcAft>
                <a:spcPts val="0"/>
              </a:spcAft>
              <a:buNone/>
              <a:defRPr sz="1800"/>
            </a:lvl2pPr>
            <a:lvl3pPr lvl="2" rtl="0" algn="r">
              <a:spcBef>
                <a:spcPts val="0"/>
              </a:spcBef>
              <a:spcAft>
                <a:spcPts val="0"/>
              </a:spcAft>
              <a:buNone/>
              <a:defRPr sz="1800"/>
            </a:lvl3pPr>
            <a:lvl4pPr lvl="3" rtl="0" algn="r">
              <a:spcBef>
                <a:spcPts val="0"/>
              </a:spcBef>
              <a:spcAft>
                <a:spcPts val="0"/>
              </a:spcAft>
              <a:buNone/>
              <a:defRPr sz="1800"/>
            </a:lvl4pPr>
            <a:lvl5pPr lvl="4" rtl="0" algn="r">
              <a:spcBef>
                <a:spcPts val="0"/>
              </a:spcBef>
              <a:spcAft>
                <a:spcPts val="0"/>
              </a:spcAft>
              <a:buNone/>
              <a:defRPr sz="1800"/>
            </a:lvl5pPr>
            <a:lvl6pPr lvl="5" rtl="0" algn="r">
              <a:spcBef>
                <a:spcPts val="0"/>
              </a:spcBef>
              <a:spcAft>
                <a:spcPts val="0"/>
              </a:spcAft>
              <a:buNone/>
              <a:defRPr sz="1800"/>
            </a:lvl6pPr>
            <a:lvl7pPr lvl="6" rtl="0" algn="r">
              <a:spcBef>
                <a:spcPts val="0"/>
              </a:spcBef>
              <a:spcAft>
                <a:spcPts val="0"/>
              </a:spcAft>
              <a:buNone/>
              <a:defRPr sz="1800"/>
            </a:lvl7pPr>
            <a:lvl8pPr lvl="7" rtl="0" algn="r">
              <a:spcBef>
                <a:spcPts val="0"/>
              </a:spcBef>
              <a:spcAft>
                <a:spcPts val="0"/>
              </a:spcAft>
              <a:buNone/>
              <a:defRPr sz="1800"/>
            </a:lvl8pPr>
            <a:lvl9pPr lvl="8" rtl="0" algn="r">
              <a:spcBef>
                <a:spcPts val="0"/>
              </a:spcBef>
              <a:spcAft>
                <a:spcPts val="0"/>
              </a:spcAft>
              <a:buNone/>
              <a:defRPr sz="1800"/>
            </a:lvl9pPr>
          </a:lstStyle>
          <a:p/>
        </p:txBody>
      </p:sp>
      <p:sp>
        <p:nvSpPr>
          <p:cNvPr id="158" name="Google Shape;158;p17"/>
          <p:cNvSpPr txBox="1"/>
          <p:nvPr>
            <p:ph idx="1" type="subTitle"/>
          </p:nvPr>
        </p:nvSpPr>
        <p:spPr>
          <a:xfrm>
            <a:off x="717513" y="2011675"/>
            <a:ext cx="1984800" cy="939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159" name="Google Shape;159;p17"/>
          <p:cNvSpPr txBox="1"/>
          <p:nvPr>
            <p:ph idx="3" type="title"/>
          </p:nvPr>
        </p:nvSpPr>
        <p:spPr>
          <a:xfrm>
            <a:off x="6441667" y="1608375"/>
            <a:ext cx="1984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160" name="Google Shape;160;p17"/>
          <p:cNvSpPr txBox="1"/>
          <p:nvPr>
            <p:ph idx="4" type="subTitle"/>
          </p:nvPr>
        </p:nvSpPr>
        <p:spPr>
          <a:xfrm>
            <a:off x="6441667" y="2011675"/>
            <a:ext cx="1984800" cy="93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61" name="Google Shape;161;p17"/>
          <p:cNvSpPr txBox="1"/>
          <p:nvPr>
            <p:ph idx="5" type="title"/>
          </p:nvPr>
        </p:nvSpPr>
        <p:spPr>
          <a:xfrm>
            <a:off x="717513" y="3301352"/>
            <a:ext cx="1984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lgn="r">
              <a:spcBef>
                <a:spcPts val="0"/>
              </a:spcBef>
              <a:spcAft>
                <a:spcPts val="0"/>
              </a:spcAft>
              <a:buNone/>
              <a:defRPr sz="1800"/>
            </a:lvl2pPr>
            <a:lvl3pPr lvl="2" rtl="0" algn="r">
              <a:spcBef>
                <a:spcPts val="0"/>
              </a:spcBef>
              <a:spcAft>
                <a:spcPts val="0"/>
              </a:spcAft>
              <a:buNone/>
              <a:defRPr sz="1800"/>
            </a:lvl3pPr>
            <a:lvl4pPr lvl="3" rtl="0" algn="r">
              <a:spcBef>
                <a:spcPts val="0"/>
              </a:spcBef>
              <a:spcAft>
                <a:spcPts val="0"/>
              </a:spcAft>
              <a:buNone/>
              <a:defRPr sz="1800"/>
            </a:lvl4pPr>
            <a:lvl5pPr lvl="4" rtl="0" algn="r">
              <a:spcBef>
                <a:spcPts val="0"/>
              </a:spcBef>
              <a:spcAft>
                <a:spcPts val="0"/>
              </a:spcAft>
              <a:buNone/>
              <a:defRPr sz="1800"/>
            </a:lvl5pPr>
            <a:lvl6pPr lvl="5" rtl="0" algn="r">
              <a:spcBef>
                <a:spcPts val="0"/>
              </a:spcBef>
              <a:spcAft>
                <a:spcPts val="0"/>
              </a:spcAft>
              <a:buNone/>
              <a:defRPr sz="1800"/>
            </a:lvl6pPr>
            <a:lvl7pPr lvl="6" rtl="0" algn="r">
              <a:spcBef>
                <a:spcPts val="0"/>
              </a:spcBef>
              <a:spcAft>
                <a:spcPts val="0"/>
              </a:spcAft>
              <a:buNone/>
              <a:defRPr sz="1800"/>
            </a:lvl7pPr>
            <a:lvl8pPr lvl="7" rtl="0" algn="r">
              <a:spcBef>
                <a:spcPts val="0"/>
              </a:spcBef>
              <a:spcAft>
                <a:spcPts val="0"/>
              </a:spcAft>
              <a:buNone/>
              <a:defRPr sz="1800"/>
            </a:lvl8pPr>
            <a:lvl9pPr lvl="8" rtl="0" algn="r">
              <a:spcBef>
                <a:spcPts val="0"/>
              </a:spcBef>
              <a:spcAft>
                <a:spcPts val="0"/>
              </a:spcAft>
              <a:buNone/>
              <a:defRPr sz="1800"/>
            </a:lvl9pPr>
          </a:lstStyle>
          <a:p/>
        </p:txBody>
      </p:sp>
      <p:sp>
        <p:nvSpPr>
          <p:cNvPr id="162" name="Google Shape;162;p17"/>
          <p:cNvSpPr txBox="1"/>
          <p:nvPr>
            <p:ph idx="6" type="subTitle"/>
          </p:nvPr>
        </p:nvSpPr>
        <p:spPr>
          <a:xfrm>
            <a:off x="717513" y="3704652"/>
            <a:ext cx="1984800" cy="939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163" name="Google Shape;163;p17"/>
          <p:cNvSpPr txBox="1"/>
          <p:nvPr>
            <p:ph idx="7" type="title"/>
          </p:nvPr>
        </p:nvSpPr>
        <p:spPr>
          <a:xfrm>
            <a:off x="6441667" y="3301352"/>
            <a:ext cx="1984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164" name="Google Shape;164;p17"/>
          <p:cNvSpPr txBox="1"/>
          <p:nvPr>
            <p:ph idx="8" type="subTitle"/>
          </p:nvPr>
        </p:nvSpPr>
        <p:spPr>
          <a:xfrm>
            <a:off x="6441667" y="3704652"/>
            <a:ext cx="1984800" cy="93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7"/>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3">
    <p:spTree>
      <p:nvGrpSpPr>
        <p:cNvPr id="175" name="Shape 175"/>
        <p:cNvGrpSpPr/>
        <p:nvPr/>
      </p:nvGrpSpPr>
      <p:grpSpPr>
        <a:xfrm>
          <a:off x="0" y="0"/>
          <a:ext cx="0" cy="0"/>
          <a:chOff x="0" y="0"/>
          <a:chExt cx="0" cy="0"/>
        </a:xfrm>
      </p:grpSpPr>
      <p:grpSp>
        <p:nvGrpSpPr>
          <p:cNvPr id="176" name="Google Shape;176;p18"/>
          <p:cNvGrpSpPr/>
          <p:nvPr/>
        </p:nvGrpSpPr>
        <p:grpSpPr>
          <a:xfrm flipH="1" rot="199848">
            <a:off x="1146238" y="3853117"/>
            <a:ext cx="581719" cy="921601"/>
            <a:chOff x="-1904298" y="1056455"/>
            <a:chExt cx="581725" cy="921611"/>
          </a:xfrm>
        </p:grpSpPr>
        <p:sp>
          <p:nvSpPr>
            <p:cNvPr id="177" name="Google Shape;177;p18"/>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8"/>
          <p:cNvGrpSpPr/>
          <p:nvPr/>
        </p:nvGrpSpPr>
        <p:grpSpPr>
          <a:xfrm flipH="1" rot="1263781">
            <a:off x="538221" y="4030012"/>
            <a:ext cx="890375" cy="822935"/>
            <a:chOff x="-1855532" y="1600966"/>
            <a:chExt cx="890361" cy="822923"/>
          </a:xfrm>
        </p:grpSpPr>
        <p:sp>
          <p:nvSpPr>
            <p:cNvPr id="183" name="Google Shape;183;p18"/>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18"/>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0" name="Google Shape;190;p18"/>
          <p:cNvSpPr txBox="1"/>
          <p:nvPr>
            <p:ph idx="2" type="title"/>
          </p:nvPr>
        </p:nvSpPr>
        <p:spPr>
          <a:xfrm>
            <a:off x="1087250" y="1758450"/>
            <a:ext cx="18138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191" name="Google Shape;191;p18"/>
          <p:cNvSpPr txBox="1"/>
          <p:nvPr>
            <p:ph idx="1" type="subTitle"/>
          </p:nvPr>
        </p:nvSpPr>
        <p:spPr>
          <a:xfrm>
            <a:off x="108725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92" name="Google Shape;192;p18"/>
          <p:cNvSpPr txBox="1"/>
          <p:nvPr>
            <p:ph idx="3" type="title"/>
          </p:nvPr>
        </p:nvSpPr>
        <p:spPr>
          <a:xfrm>
            <a:off x="3665025" y="1758450"/>
            <a:ext cx="18138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193" name="Google Shape;193;p18"/>
          <p:cNvSpPr txBox="1"/>
          <p:nvPr>
            <p:ph idx="4" type="subTitle"/>
          </p:nvPr>
        </p:nvSpPr>
        <p:spPr>
          <a:xfrm>
            <a:off x="366510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94" name="Google Shape;194;p18"/>
          <p:cNvSpPr txBox="1"/>
          <p:nvPr>
            <p:ph idx="5" type="title"/>
          </p:nvPr>
        </p:nvSpPr>
        <p:spPr>
          <a:xfrm>
            <a:off x="6242950" y="1758450"/>
            <a:ext cx="18012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195" name="Google Shape;195;p18"/>
          <p:cNvSpPr txBox="1"/>
          <p:nvPr>
            <p:ph idx="6" type="subTitle"/>
          </p:nvPr>
        </p:nvSpPr>
        <p:spPr>
          <a:xfrm>
            <a:off x="624295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5">
    <p:spTree>
      <p:nvGrpSpPr>
        <p:cNvPr id="196" name="Shape 196"/>
        <p:cNvGrpSpPr/>
        <p:nvPr/>
      </p:nvGrpSpPr>
      <p:grpSpPr>
        <a:xfrm>
          <a:off x="0" y="0"/>
          <a:ext cx="0" cy="0"/>
          <a:chOff x="0" y="0"/>
          <a:chExt cx="0" cy="0"/>
        </a:xfrm>
      </p:grpSpPr>
      <p:sp>
        <p:nvSpPr>
          <p:cNvPr id="197" name="Google Shape;197;p19"/>
          <p:cNvSpPr txBox="1"/>
          <p:nvPr>
            <p:ph type="title"/>
          </p:nvPr>
        </p:nvSpPr>
        <p:spPr>
          <a:xfrm>
            <a:off x="717525" y="552990"/>
            <a:ext cx="770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8" name="Google Shape;198;p19"/>
          <p:cNvSpPr txBox="1"/>
          <p:nvPr>
            <p:ph idx="2" type="title"/>
          </p:nvPr>
        </p:nvSpPr>
        <p:spPr>
          <a:xfrm>
            <a:off x="5441500" y="937950"/>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199" name="Google Shape;199;p19"/>
          <p:cNvSpPr txBox="1"/>
          <p:nvPr>
            <p:ph idx="1" type="subTitle"/>
          </p:nvPr>
        </p:nvSpPr>
        <p:spPr>
          <a:xfrm>
            <a:off x="5441500" y="1326294"/>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00" name="Google Shape;200;p19"/>
          <p:cNvSpPr txBox="1"/>
          <p:nvPr>
            <p:ph idx="3" type="title"/>
          </p:nvPr>
        </p:nvSpPr>
        <p:spPr>
          <a:xfrm>
            <a:off x="4549625" y="2110397"/>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01" name="Google Shape;201;p19"/>
          <p:cNvSpPr txBox="1"/>
          <p:nvPr>
            <p:ph idx="4" type="subTitle"/>
          </p:nvPr>
        </p:nvSpPr>
        <p:spPr>
          <a:xfrm>
            <a:off x="4549625" y="2498741"/>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02" name="Google Shape;202;p19"/>
          <p:cNvSpPr txBox="1"/>
          <p:nvPr>
            <p:ph idx="5" type="title"/>
          </p:nvPr>
        </p:nvSpPr>
        <p:spPr>
          <a:xfrm>
            <a:off x="5441500" y="3447503"/>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203" name="Google Shape;203;p19"/>
          <p:cNvSpPr txBox="1"/>
          <p:nvPr>
            <p:ph idx="6" type="subTitle"/>
          </p:nvPr>
        </p:nvSpPr>
        <p:spPr>
          <a:xfrm>
            <a:off x="5441500" y="3835847"/>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6">
    <p:spTree>
      <p:nvGrpSpPr>
        <p:cNvPr id="204"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rect b="b" l="l" r="r" t="t"/>
              <a:pathLst>
                <a:path extrusionOk="0" h="21075" w="40363">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4838100" y="3469600"/>
              <a:ext cx="2018425" cy="1053725"/>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377798" y="4155401"/>
              <a:ext cx="7110743" cy="648364"/>
            </a:xfrm>
            <a:custGeom>
              <a:rect b="b" l="l" r="r" t="t"/>
              <a:pathLst>
                <a:path extrusionOk="0" h="28409" w="285572">
                  <a:moveTo>
                    <a:pt x="1" y="1"/>
                  </a:moveTo>
                  <a:lnTo>
                    <a:pt x="1" y="28409"/>
                  </a:lnTo>
                  <a:lnTo>
                    <a:pt x="285572" y="28409"/>
                  </a:lnTo>
                  <a:lnTo>
                    <a:pt x="2855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20"/>
          <p:cNvSpPr txBox="1"/>
          <p:nvPr>
            <p:ph type="title"/>
          </p:nvPr>
        </p:nvSpPr>
        <p:spPr>
          <a:xfrm>
            <a:off x="717525" y="905150"/>
            <a:ext cx="2183400" cy="372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p:txBody>
      </p:sp>
      <p:sp>
        <p:nvSpPr>
          <p:cNvPr id="210" name="Google Shape;210;p20"/>
          <p:cNvSpPr txBox="1"/>
          <p:nvPr>
            <p:ph idx="1" type="subTitle"/>
          </p:nvPr>
        </p:nvSpPr>
        <p:spPr>
          <a:xfrm>
            <a:off x="3343550"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11" name="Google Shape;211;p20"/>
          <p:cNvSpPr txBox="1"/>
          <p:nvPr>
            <p:ph idx="2" type="title"/>
          </p:nvPr>
        </p:nvSpPr>
        <p:spPr>
          <a:xfrm>
            <a:off x="3343550"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p:txBody>
      </p:sp>
      <p:sp>
        <p:nvSpPr>
          <p:cNvPr id="212" name="Google Shape;212;p20"/>
          <p:cNvSpPr txBox="1"/>
          <p:nvPr>
            <p:ph idx="3" type="subTitle"/>
          </p:nvPr>
        </p:nvSpPr>
        <p:spPr>
          <a:xfrm>
            <a:off x="5120450"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13" name="Google Shape;213;p20"/>
          <p:cNvSpPr txBox="1"/>
          <p:nvPr>
            <p:ph idx="4" type="title"/>
          </p:nvPr>
        </p:nvSpPr>
        <p:spPr>
          <a:xfrm>
            <a:off x="5120463"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p:txBody>
      </p:sp>
      <p:sp>
        <p:nvSpPr>
          <p:cNvPr id="214" name="Google Shape;214;p20"/>
          <p:cNvSpPr txBox="1"/>
          <p:nvPr>
            <p:ph idx="5" type="subTitle"/>
          </p:nvPr>
        </p:nvSpPr>
        <p:spPr>
          <a:xfrm>
            <a:off x="6897375"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15" name="Google Shape;215;p20"/>
          <p:cNvSpPr txBox="1"/>
          <p:nvPr>
            <p:ph idx="6" type="title"/>
          </p:nvPr>
        </p:nvSpPr>
        <p:spPr>
          <a:xfrm>
            <a:off x="6897375"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1489925" y="2573725"/>
            <a:ext cx="2288400" cy="77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 name="Google Shape;15;p3"/>
          <p:cNvSpPr txBox="1"/>
          <p:nvPr>
            <p:ph hasCustomPrompt="1" idx="2" type="title"/>
          </p:nvPr>
        </p:nvSpPr>
        <p:spPr>
          <a:xfrm>
            <a:off x="1489925" y="1220113"/>
            <a:ext cx="1132200" cy="1368900"/>
          </a:xfrm>
          <a:prstGeom prst="rect">
            <a:avLst/>
          </a:prstGeom>
        </p:spPr>
        <p:txBody>
          <a:bodyPr anchorCtr="0" anchor="b"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p:nvPr>
            <p:ph idx="1" type="subTitle"/>
          </p:nvPr>
        </p:nvSpPr>
        <p:spPr>
          <a:xfrm>
            <a:off x="1489925" y="3205500"/>
            <a:ext cx="2452200" cy="622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3">
  <p:cSld name="CUSTOM_13">
    <p:bg>
      <p:bgPr>
        <a:solidFill>
          <a:schemeClr val="dk2"/>
        </a:solidFill>
      </p:bgPr>
    </p:bg>
    <p:spTree>
      <p:nvGrpSpPr>
        <p:cNvPr id="216"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82" y="304013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1" name="Google Shape;221;p21"/>
          <p:cNvSpPr txBox="1"/>
          <p:nvPr>
            <p:ph idx="1" type="subTitle"/>
          </p:nvPr>
        </p:nvSpPr>
        <p:spPr>
          <a:xfrm>
            <a:off x="116255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222" name="Google Shape;222;p21"/>
          <p:cNvSpPr txBox="1"/>
          <p:nvPr>
            <p:ph idx="2" type="title"/>
          </p:nvPr>
        </p:nvSpPr>
        <p:spPr>
          <a:xfrm>
            <a:off x="116253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23" name="Google Shape;223;p21"/>
          <p:cNvSpPr txBox="1"/>
          <p:nvPr>
            <p:ph idx="3" type="subTitle"/>
          </p:nvPr>
        </p:nvSpPr>
        <p:spPr>
          <a:xfrm>
            <a:off x="357960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224" name="Google Shape;224;p21"/>
          <p:cNvSpPr txBox="1"/>
          <p:nvPr>
            <p:ph idx="4" type="title"/>
          </p:nvPr>
        </p:nvSpPr>
        <p:spPr>
          <a:xfrm>
            <a:off x="357958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25" name="Google Shape;225;p21"/>
          <p:cNvSpPr txBox="1"/>
          <p:nvPr>
            <p:ph idx="5" type="subTitle"/>
          </p:nvPr>
        </p:nvSpPr>
        <p:spPr>
          <a:xfrm>
            <a:off x="599665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226" name="Google Shape;226;p21"/>
          <p:cNvSpPr txBox="1"/>
          <p:nvPr>
            <p:ph idx="6" type="title"/>
          </p:nvPr>
        </p:nvSpPr>
        <p:spPr>
          <a:xfrm>
            <a:off x="599663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7">
    <p:bg>
      <p:bgPr>
        <a:solidFill>
          <a:schemeClr val="dk2"/>
        </a:solidFill>
      </p:bgPr>
    </p:bg>
    <p:spTree>
      <p:nvGrpSpPr>
        <p:cNvPr id="227" name="Shape 227"/>
        <p:cNvGrpSpPr/>
        <p:nvPr/>
      </p:nvGrpSpPr>
      <p:grpSpPr>
        <a:xfrm>
          <a:off x="0" y="0"/>
          <a:ext cx="0" cy="0"/>
          <a:chOff x="0" y="0"/>
          <a:chExt cx="0" cy="0"/>
        </a:xfrm>
      </p:grpSpPr>
      <p:sp>
        <p:nvSpPr>
          <p:cNvPr id="228" name="Google Shape;228;p22"/>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5496559" y="4663290"/>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4">
    <p:spTree>
      <p:nvGrpSpPr>
        <p:cNvPr id="232"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23"/>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47" name="Google Shape;247;p23"/>
          <p:cNvSpPr txBox="1"/>
          <p:nvPr>
            <p:ph idx="2" type="title"/>
          </p:nvPr>
        </p:nvSpPr>
        <p:spPr>
          <a:xfrm>
            <a:off x="3673625" y="1682250"/>
            <a:ext cx="1813800" cy="492600"/>
          </a:xfrm>
          <a:prstGeom prst="rect">
            <a:avLst/>
          </a:prstGeom>
          <a:noFill/>
        </p:spPr>
        <p:txBody>
          <a:bodyPr anchorCtr="0" anchor="b" bIns="91425" lIns="91425" spcFirstLastPara="1" rIns="91425" wrap="square" tIns="91425">
            <a:noAutofit/>
          </a:bodyPr>
          <a:lstStyle>
            <a:lvl1pPr lvl="0" rtl="0" algn="r">
              <a:spcBef>
                <a:spcPts val="0"/>
              </a:spcBef>
              <a:spcAft>
                <a:spcPts val="0"/>
              </a:spcAft>
              <a:buNone/>
              <a:defRPr sz="2000"/>
            </a:lvl1pPr>
            <a:lvl2pPr lvl="1" rtl="0" algn="r">
              <a:spcBef>
                <a:spcPts val="0"/>
              </a:spcBef>
              <a:spcAft>
                <a:spcPts val="0"/>
              </a:spcAft>
              <a:buNone/>
              <a:defRPr sz="2000"/>
            </a:lvl2pPr>
            <a:lvl3pPr lvl="2" rtl="0" algn="r">
              <a:spcBef>
                <a:spcPts val="0"/>
              </a:spcBef>
              <a:spcAft>
                <a:spcPts val="0"/>
              </a:spcAft>
              <a:buNone/>
              <a:defRPr sz="2000"/>
            </a:lvl3pPr>
            <a:lvl4pPr lvl="3" rtl="0" algn="r">
              <a:spcBef>
                <a:spcPts val="0"/>
              </a:spcBef>
              <a:spcAft>
                <a:spcPts val="0"/>
              </a:spcAft>
              <a:buNone/>
              <a:defRPr sz="2000"/>
            </a:lvl4pPr>
            <a:lvl5pPr lvl="4" rtl="0" algn="r">
              <a:spcBef>
                <a:spcPts val="0"/>
              </a:spcBef>
              <a:spcAft>
                <a:spcPts val="0"/>
              </a:spcAft>
              <a:buNone/>
              <a:defRPr sz="2000"/>
            </a:lvl5pPr>
            <a:lvl6pPr lvl="5" rtl="0" algn="r">
              <a:spcBef>
                <a:spcPts val="0"/>
              </a:spcBef>
              <a:spcAft>
                <a:spcPts val="0"/>
              </a:spcAft>
              <a:buNone/>
              <a:defRPr sz="2000"/>
            </a:lvl6pPr>
            <a:lvl7pPr lvl="6" rtl="0" algn="r">
              <a:spcBef>
                <a:spcPts val="0"/>
              </a:spcBef>
              <a:spcAft>
                <a:spcPts val="0"/>
              </a:spcAft>
              <a:buNone/>
              <a:defRPr sz="2000"/>
            </a:lvl7pPr>
            <a:lvl8pPr lvl="7" rtl="0" algn="r">
              <a:spcBef>
                <a:spcPts val="0"/>
              </a:spcBef>
              <a:spcAft>
                <a:spcPts val="0"/>
              </a:spcAft>
              <a:buNone/>
              <a:defRPr sz="2000"/>
            </a:lvl8pPr>
            <a:lvl9pPr lvl="8" rtl="0" algn="r">
              <a:spcBef>
                <a:spcPts val="0"/>
              </a:spcBef>
              <a:spcAft>
                <a:spcPts val="0"/>
              </a:spcAft>
              <a:buNone/>
              <a:defRPr sz="2000"/>
            </a:lvl9pPr>
          </a:lstStyle>
          <a:p/>
        </p:txBody>
      </p:sp>
      <p:sp>
        <p:nvSpPr>
          <p:cNvPr id="248" name="Google Shape;248;p23"/>
          <p:cNvSpPr txBox="1"/>
          <p:nvPr>
            <p:ph idx="1" type="subTitle"/>
          </p:nvPr>
        </p:nvSpPr>
        <p:spPr>
          <a:xfrm>
            <a:off x="3576125" y="2161750"/>
            <a:ext cx="1911300" cy="1461000"/>
          </a:xfrm>
          <a:prstGeom prst="rect">
            <a:avLst/>
          </a:prstGeom>
          <a:noFill/>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249" name="Google Shape;249;p23"/>
          <p:cNvSpPr txBox="1"/>
          <p:nvPr>
            <p:ph idx="3" type="title"/>
          </p:nvPr>
        </p:nvSpPr>
        <p:spPr>
          <a:xfrm>
            <a:off x="6251400" y="1682250"/>
            <a:ext cx="1813800" cy="492600"/>
          </a:xfrm>
          <a:prstGeom prst="rect">
            <a:avLst/>
          </a:prstGeom>
          <a:noFill/>
        </p:spPr>
        <p:txBody>
          <a:bodyPr anchorCtr="0" anchor="b" bIns="91425" lIns="91425" spcFirstLastPara="1" rIns="91425" wrap="square" tIns="91425">
            <a:noAutofit/>
          </a:bodyPr>
          <a:lstStyle>
            <a:lvl1pPr lvl="0" rtl="0" algn="r">
              <a:spcBef>
                <a:spcPts val="0"/>
              </a:spcBef>
              <a:spcAft>
                <a:spcPts val="0"/>
              </a:spcAft>
              <a:buNone/>
              <a:defRPr sz="2000"/>
            </a:lvl1pPr>
            <a:lvl2pPr lvl="1" rtl="0" algn="r">
              <a:spcBef>
                <a:spcPts val="0"/>
              </a:spcBef>
              <a:spcAft>
                <a:spcPts val="0"/>
              </a:spcAft>
              <a:buNone/>
              <a:defRPr sz="2000"/>
            </a:lvl2pPr>
            <a:lvl3pPr lvl="2" rtl="0" algn="r">
              <a:spcBef>
                <a:spcPts val="0"/>
              </a:spcBef>
              <a:spcAft>
                <a:spcPts val="0"/>
              </a:spcAft>
              <a:buNone/>
              <a:defRPr sz="2000"/>
            </a:lvl3pPr>
            <a:lvl4pPr lvl="3" rtl="0" algn="r">
              <a:spcBef>
                <a:spcPts val="0"/>
              </a:spcBef>
              <a:spcAft>
                <a:spcPts val="0"/>
              </a:spcAft>
              <a:buNone/>
              <a:defRPr sz="2000"/>
            </a:lvl4pPr>
            <a:lvl5pPr lvl="4" rtl="0" algn="r">
              <a:spcBef>
                <a:spcPts val="0"/>
              </a:spcBef>
              <a:spcAft>
                <a:spcPts val="0"/>
              </a:spcAft>
              <a:buNone/>
              <a:defRPr sz="2000"/>
            </a:lvl5pPr>
            <a:lvl6pPr lvl="5" rtl="0" algn="r">
              <a:spcBef>
                <a:spcPts val="0"/>
              </a:spcBef>
              <a:spcAft>
                <a:spcPts val="0"/>
              </a:spcAft>
              <a:buNone/>
              <a:defRPr sz="2000"/>
            </a:lvl6pPr>
            <a:lvl7pPr lvl="6" rtl="0" algn="r">
              <a:spcBef>
                <a:spcPts val="0"/>
              </a:spcBef>
              <a:spcAft>
                <a:spcPts val="0"/>
              </a:spcAft>
              <a:buNone/>
              <a:defRPr sz="2000"/>
            </a:lvl7pPr>
            <a:lvl8pPr lvl="7" rtl="0" algn="r">
              <a:spcBef>
                <a:spcPts val="0"/>
              </a:spcBef>
              <a:spcAft>
                <a:spcPts val="0"/>
              </a:spcAft>
              <a:buNone/>
              <a:defRPr sz="2000"/>
            </a:lvl8pPr>
            <a:lvl9pPr lvl="8" rtl="0" algn="r">
              <a:spcBef>
                <a:spcPts val="0"/>
              </a:spcBef>
              <a:spcAft>
                <a:spcPts val="0"/>
              </a:spcAft>
              <a:buNone/>
              <a:defRPr sz="2000"/>
            </a:lvl9pPr>
          </a:lstStyle>
          <a:p/>
        </p:txBody>
      </p:sp>
      <p:sp>
        <p:nvSpPr>
          <p:cNvPr id="250" name="Google Shape;250;p23"/>
          <p:cNvSpPr txBox="1"/>
          <p:nvPr>
            <p:ph idx="4" type="subTitle"/>
          </p:nvPr>
        </p:nvSpPr>
        <p:spPr>
          <a:xfrm>
            <a:off x="6154025" y="2161750"/>
            <a:ext cx="1911300" cy="1461000"/>
          </a:xfrm>
          <a:prstGeom prst="rect">
            <a:avLst/>
          </a:prstGeom>
          <a:noFill/>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8">
    <p:bg>
      <p:bgPr>
        <a:solidFill>
          <a:schemeClr val="dk2"/>
        </a:solidFill>
      </p:bgPr>
    </p:bg>
    <p:spTree>
      <p:nvGrpSpPr>
        <p:cNvPr id="251" name="Shape 251"/>
        <p:cNvGrpSpPr/>
        <p:nvPr/>
      </p:nvGrpSpPr>
      <p:grpSpPr>
        <a:xfrm>
          <a:off x="0" y="0"/>
          <a:ext cx="0" cy="0"/>
          <a:chOff x="0" y="0"/>
          <a:chExt cx="0" cy="0"/>
        </a:xfrm>
      </p:grpSpPr>
      <p:sp>
        <p:nvSpPr>
          <p:cNvPr id="252" name="Google Shape;252;p24"/>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3" name="Google Shape;253;p24"/>
          <p:cNvSpPr txBox="1"/>
          <p:nvPr>
            <p:ph idx="2" type="title"/>
          </p:nvPr>
        </p:nvSpPr>
        <p:spPr>
          <a:xfrm>
            <a:off x="1137388"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54" name="Google Shape;254;p24"/>
          <p:cNvSpPr txBox="1"/>
          <p:nvPr>
            <p:ph idx="1" type="subTitle"/>
          </p:nvPr>
        </p:nvSpPr>
        <p:spPr>
          <a:xfrm>
            <a:off x="1137400"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255" name="Google Shape;255;p24"/>
          <p:cNvSpPr txBox="1"/>
          <p:nvPr>
            <p:ph idx="3" type="title"/>
          </p:nvPr>
        </p:nvSpPr>
        <p:spPr>
          <a:xfrm>
            <a:off x="3579602"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56" name="Google Shape;256;p24"/>
          <p:cNvSpPr txBox="1"/>
          <p:nvPr>
            <p:ph idx="4" type="subTitle"/>
          </p:nvPr>
        </p:nvSpPr>
        <p:spPr>
          <a:xfrm>
            <a:off x="3579613"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257" name="Google Shape;257;p24"/>
          <p:cNvSpPr txBox="1"/>
          <p:nvPr>
            <p:ph idx="5" type="title"/>
          </p:nvPr>
        </p:nvSpPr>
        <p:spPr>
          <a:xfrm>
            <a:off x="6021817"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58" name="Google Shape;258;p24"/>
          <p:cNvSpPr txBox="1"/>
          <p:nvPr>
            <p:ph idx="6" type="subTitle"/>
          </p:nvPr>
        </p:nvSpPr>
        <p:spPr>
          <a:xfrm>
            <a:off x="6021826"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259" name="Google Shape;259;p24"/>
          <p:cNvSpPr txBox="1"/>
          <p:nvPr>
            <p:ph idx="7" type="title"/>
          </p:nvPr>
        </p:nvSpPr>
        <p:spPr>
          <a:xfrm>
            <a:off x="1137388"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60" name="Google Shape;260;p24"/>
          <p:cNvSpPr txBox="1"/>
          <p:nvPr>
            <p:ph idx="8" type="subTitle"/>
          </p:nvPr>
        </p:nvSpPr>
        <p:spPr>
          <a:xfrm>
            <a:off x="1137400"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261" name="Google Shape;261;p24"/>
          <p:cNvSpPr txBox="1"/>
          <p:nvPr>
            <p:ph idx="9" type="title"/>
          </p:nvPr>
        </p:nvSpPr>
        <p:spPr>
          <a:xfrm>
            <a:off x="3579602"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62" name="Google Shape;262;p24"/>
          <p:cNvSpPr txBox="1"/>
          <p:nvPr>
            <p:ph idx="13" type="subTitle"/>
          </p:nvPr>
        </p:nvSpPr>
        <p:spPr>
          <a:xfrm>
            <a:off x="3579613"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263" name="Google Shape;263;p24"/>
          <p:cNvSpPr txBox="1"/>
          <p:nvPr>
            <p:ph idx="14" type="title"/>
          </p:nvPr>
        </p:nvSpPr>
        <p:spPr>
          <a:xfrm>
            <a:off x="6021817"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lvl1pPr>
            <a:lvl2pPr lvl="1" rtl="0" algn="ctr">
              <a:spcBef>
                <a:spcPts val="0"/>
              </a:spcBef>
              <a:spcAft>
                <a:spcPts val="0"/>
              </a:spcAft>
              <a:buNone/>
              <a:defRPr sz="1800"/>
            </a:lvl2pPr>
            <a:lvl3pPr lvl="2" rtl="0" algn="ctr">
              <a:spcBef>
                <a:spcPts val="0"/>
              </a:spcBef>
              <a:spcAft>
                <a:spcPts val="0"/>
              </a:spcAft>
              <a:buNone/>
              <a:defRPr sz="1800"/>
            </a:lvl3pPr>
            <a:lvl4pPr lvl="3" rtl="0" algn="ctr">
              <a:spcBef>
                <a:spcPts val="0"/>
              </a:spcBef>
              <a:spcAft>
                <a:spcPts val="0"/>
              </a:spcAft>
              <a:buNone/>
              <a:defRPr sz="1800"/>
            </a:lvl4pPr>
            <a:lvl5pPr lvl="4" rtl="0" algn="ctr">
              <a:spcBef>
                <a:spcPts val="0"/>
              </a:spcBef>
              <a:spcAft>
                <a:spcPts val="0"/>
              </a:spcAft>
              <a:buNone/>
              <a:defRPr sz="1800"/>
            </a:lvl5pPr>
            <a:lvl6pPr lvl="5" rtl="0" algn="ctr">
              <a:spcBef>
                <a:spcPts val="0"/>
              </a:spcBef>
              <a:spcAft>
                <a:spcPts val="0"/>
              </a:spcAft>
              <a:buNone/>
              <a:defRPr sz="1800"/>
            </a:lvl6pPr>
            <a:lvl7pPr lvl="6" rtl="0" algn="ctr">
              <a:spcBef>
                <a:spcPts val="0"/>
              </a:spcBef>
              <a:spcAft>
                <a:spcPts val="0"/>
              </a:spcAft>
              <a:buNone/>
              <a:defRPr sz="1800"/>
            </a:lvl7pPr>
            <a:lvl8pPr lvl="7" rtl="0" algn="ctr">
              <a:spcBef>
                <a:spcPts val="0"/>
              </a:spcBef>
              <a:spcAft>
                <a:spcPts val="0"/>
              </a:spcAft>
              <a:buNone/>
              <a:defRPr sz="1800"/>
            </a:lvl8pPr>
            <a:lvl9pPr lvl="8" rtl="0" algn="ctr">
              <a:spcBef>
                <a:spcPts val="0"/>
              </a:spcBef>
              <a:spcAft>
                <a:spcPts val="0"/>
              </a:spcAft>
              <a:buNone/>
              <a:defRPr sz="1800"/>
            </a:lvl9pPr>
          </a:lstStyle>
          <a:p/>
        </p:txBody>
      </p:sp>
      <p:sp>
        <p:nvSpPr>
          <p:cNvPr id="264" name="Google Shape;264;p24"/>
          <p:cNvSpPr txBox="1"/>
          <p:nvPr>
            <p:ph idx="15" type="subTitle"/>
          </p:nvPr>
        </p:nvSpPr>
        <p:spPr>
          <a:xfrm>
            <a:off x="6021826"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lvl1pPr>
            <a:lvl2pPr lvl="1" rtl="0" algn="ctr">
              <a:spcBef>
                <a:spcPts val="1600"/>
              </a:spcBef>
              <a:spcAft>
                <a:spcPts val="0"/>
              </a:spcAft>
              <a:buNone/>
              <a:defRPr sz="1200"/>
            </a:lvl2pPr>
            <a:lvl3pPr lvl="2" rtl="0" algn="ctr">
              <a:spcBef>
                <a:spcPts val="1600"/>
              </a:spcBef>
              <a:spcAft>
                <a:spcPts val="0"/>
              </a:spcAft>
              <a:buNone/>
              <a:defRPr sz="1200"/>
            </a:lvl3pPr>
            <a:lvl4pPr lvl="3" rtl="0" algn="ctr">
              <a:spcBef>
                <a:spcPts val="1600"/>
              </a:spcBef>
              <a:spcAft>
                <a:spcPts val="0"/>
              </a:spcAft>
              <a:buNone/>
              <a:defRPr sz="1200"/>
            </a:lvl4pPr>
            <a:lvl5pPr lvl="4" rtl="0" algn="ctr">
              <a:spcBef>
                <a:spcPts val="1600"/>
              </a:spcBef>
              <a:spcAft>
                <a:spcPts val="0"/>
              </a:spcAft>
              <a:buNone/>
              <a:defRPr sz="1200"/>
            </a:lvl5pPr>
            <a:lvl6pPr lvl="5" rtl="0" algn="ctr">
              <a:spcBef>
                <a:spcPts val="1600"/>
              </a:spcBef>
              <a:spcAft>
                <a:spcPts val="0"/>
              </a:spcAft>
              <a:buNone/>
              <a:defRPr sz="1200"/>
            </a:lvl6pPr>
            <a:lvl7pPr lvl="6" rtl="0" algn="ctr">
              <a:spcBef>
                <a:spcPts val="1600"/>
              </a:spcBef>
              <a:spcAft>
                <a:spcPts val="0"/>
              </a:spcAft>
              <a:buNone/>
              <a:defRPr sz="1200"/>
            </a:lvl7pPr>
            <a:lvl8pPr lvl="7" rtl="0" algn="ctr">
              <a:spcBef>
                <a:spcPts val="1600"/>
              </a:spcBef>
              <a:spcAft>
                <a:spcPts val="0"/>
              </a:spcAft>
              <a:buNone/>
              <a:defRPr sz="1200"/>
            </a:lvl8pPr>
            <a:lvl9pPr lvl="8" rtl="0" algn="ctr">
              <a:spcBef>
                <a:spcPts val="1600"/>
              </a:spcBef>
              <a:spcAft>
                <a:spcPts val="1600"/>
              </a:spcAft>
              <a:buNone/>
              <a:defRPr sz="1200"/>
            </a:lvl9pPr>
          </a:lstStyle>
          <a:p/>
        </p:txBody>
      </p:sp>
      <p:sp>
        <p:nvSpPr>
          <p:cNvPr id="265" name="Google Shape;265;p24"/>
          <p:cNvSpPr/>
          <p:nvPr/>
        </p:nvSpPr>
        <p:spPr>
          <a:xfrm>
            <a:off x="1" y="4090039"/>
            <a:ext cx="2424373" cy="105346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2010934" y="4642982"/>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rect b="b" l="l" r="r" t="t"/>
              <a:pathLst>
                <a:path extrusionOk="0" h="46492" w="19992">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8896613" y="3682825"/>
              <a:ext cx="25" cy="1498425"/>
            </a:xfrm>
            <a:custGeom>
              <a:rect b="b" l="l" r="r" t="t"/>
              <a:pathLst>
                <a:path extrusionOk="0" fill="none" h="59937" w="1">
                  <a:moveTo>
                    <a:pt x="0" y="1"/>
                  </a:moveTo>
                  <a:lnTo>
                    <a:pt x="0" y="59937"/>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8896613" y="3917975"/>
              <a:ext cx="161650" cy="150650"/>
            </a:xfrm>
            <a:custGeom>
              <a:rect b="b" l="l" r="r" t="t"/>
              <a:pathLst>
                <a:path extrusionOk="0" fill="none" h="6026" w="6466">
                  <a:moveTo>
                    <a:pt x="6465" y="1"/>
                  </a:moveTo>
                  <a:lnTo>
                    <a:pt x="0" y="6025"/>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8766238" y="4362375"/>
              <a:ext cx="130400" cy="108375"/>
            </a:xfrm>
            <a:custGeom>
              <a:rect b="b" l="l" r="r" t="t"/>
              <a:pathLst>
                <a:path extrusionOk="0" fill="none" h="4335" w="5216">
                  <a:moveTo>
                    <a:pt x="0" y="1"/>
                  </a:moveTo>
                  <a:lnTo>
                    <a:pt x="5215" y="4335"/>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8896613" y="4544250"/>
              <a:ext cx="136050" cy="139325"/>
            </a:xfrm>
            <a:custGeom>
              <a:rect b="b" l="l" r="r" t="t"/>
              <a:pathLst>
                <a:path extrusionOk="0" fill="none" h="5573" w="5442">
                  <a:moveTo>
                    <a:pt x="5442" y="1"/>
                  </a:moveTo>
                  <a:lnTo>
                    <a:pt x="0" y="5573"/>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8898388" y="4490975"/>
              <a:ext cx="114025" cy="110150"/>
            </a:xfrm>
            <a:custGeom>
              <a:rect b="b" l="l" r="r" t="t"/>
              <a:pathLst>
                <a:path extrusionOk="0" fill="none" h="4406" w="4561">
                  <a:moveTo>
                    <a:pt x="4561" y="0"/>
                  </a:moveTo>
                  <a:lnTo>
                    <a:pt x="1" y="4406"/>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8208488" y="3307425"/>
              <a:ext cx="634325" cy="1474725"/>
            </a:xfrm>
            <a:custGeom>
              <a:rect b="b" l="l" r="r" t="t"/>
              <a:pathLst>
                <a:path extrusionOk="0" h="58989" w="25373">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8523388" y="3349450"/>
              <a:ext cx="25" cy="1830325"/>
            </a:xfrm>
            <a:custGeom>
              <a:rect b="b" l="l" r="r" t="t"/>
              <a:pathLst>
                <a:path extrusionOk="0" fill="none" h="73213" w="1">
                  <a:moveTo>
                    <a:pt x="1" y="1"/>
                  </a:moveTo>
                  <a:lnTo>
                    <a:pt x="1" y="73212"/>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8389763" y="3590575"/>
              <a:ext cx="133650" cy="130975"/>
            </a:xfrm>
            <a:custGeom>
              <a:rect b="b" l="l" r="r" t="t"/>
              <a:pathLst>
                <a:path extrusionOk="0" fill="none" h="5239" w="5346">
                  <a:moveTo>
                    <a:pt x="0" y="0"/>
                  </a:moveTo>
                  <a:lnTo>
                    <a:pt x="5346" y="5239"/>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8351063" y="3656650"/>
              <a:ext cx="170875" cy="154200"/>
            </a:xfrm>
            <a:custGeom>
              <a:rect b="b" l="l" r="r" t="t"/>
              <a:pathLst>
                <a:path extrusionOk="0" fill="none" h="6168" w="6835">
                  <a:moveTo>
                    <a:pt x="0" y="0"/>
                  </a:moveTo>
                  <a:lnTo>
                    <a:pt x="6834" y="6168"/>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8290638" y="3992700"/>
              <a:ext cx="231300" cy="143200"/>
            </a:xfrm>
            <a:custGeom>
              <a:rect b="b" l="l" r="r" t="t"/>
              <a:pathLst>
                <a:path extrusionOk="0" fill="none" h="5728" w="9252">
                  <a:moveTo>
                    <a:pt x="0" y="0"/>
                  </a:moveTo>
                  <a:lnTo>
                    <a:pt x="9251" y="5727"/>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8305813" y="4392150"/>
              <a:ext cx="214625" cy="136350"/>
            </a:xfrm>
            <a:custGeom>
              <a:rect b="b" l="l" r="r" t="t"/>
              <a:pathLst>
                <a:path extrusionOk="0" fill="none" h="5454" w="8585">
                  <a:moveTo>
                    <a:pt x="0" y="0"/>
                  </a:moveTo>
                  <a:lnTo>
                    <a:pt x="8585" y="5454"/>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8279613" y="4477575"/>
              <a:ext cx="240825" cy="159875"/>
            </a:xfrm>
            <a:custGeom>
              <a:rect b="b" l="l" r="r" t="t"/>
              <a:pathLst>
                <a:path extrusionOk="0" fill="none" h="6395" w="9633">
                  <a:moveTo>
                    <a:pt x="1" y="1"/>
                  </a:moveTo>
                  <a:lnTo>
                    <a:pt x="9633" y="6394"/>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8523388" y="3753075"/>
              <a:ext cx="206600" cy="175050"/>
            </a:xfrm>
            <a:custGeom>
              <a:rect b="b" l="l" r="r" t="t"/>
              <a:pathLst>
                <a:path extrusionOk="0" fill="none" h="7002" w="8264">
                  <a:moveTo>
                    <a:pt x="1" y="7002"/>
                  </a:moveTo>
                  <a:lnTo>
                    <a:pt x="8264"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8519238" y="4193900"/>
              <a:ext cx="205100" cy="108675"/>
            </a:xfrm>
            <a:custGeom>
              <a:rect b="b" l="l" r="r" t="t"/>
              <a:pathLst>
                <a:path extrusionOk="0" fill="none" h="4347" w="8204">
                  <a:moveTo>
                    <a:pt x="0" y="4347"/>
                  </a:moveTo>
                  <a:lnTo>
                    <a:pt x="8204"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8521913" y="4248975"/>
              <a:ext cx="220275" cy="118500"/>
            </a:xfrm>
            <a:custGeom>
              <a:rect b="b" l="l" r="r" t="t"/>
              <a:pathLst>
                <a:path extrusionOk="0" fill="none" h="4740" w="8811">
                  <a:moveTo>
                    <a:pt x="0" y="4739"/>
                  </a:moveTo>
                  <a:lnTo>
                    <a:pt x="8811" y="1"/>
                  </a:lnTo>
                </a:path>
              </a:pathLst>
            </a:custGeom>
            <a:noFill/>
            <a:ln cap="flat" cmpd="sng" w="22025">
              <a:solidFill>
                <a:schemeClr val="accent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5">
    <p:spTree>
      <p:nvGrpSpPr>
        <p:cNvPr id="284" name="Shape 284"/>
        <p:cNvGrpSpPr/>
        <p:nvPr/>
      </p:nvGrpSpPr>
      <p:grpSpPr>
        <a:xfrm>
          <a:off x="0" y="0"/>
          <a:ext cx="0" cy="0"/>
          <a:chOff x="0" y="0"/>
          <a:chExt cx="0" cy="0"/>
        </a:xfrm>
      </p:grpSpPr>
      <p:sp>
        <p:nvSpPr>
          <p:cNvPr id="285" name="Google Shape;285;p25"/>
          <p:cNvSpPr txBox="1"/>
          <p:nvPr>
            <p:ph type="title"/>
          </p:nvPr>
        </p:nvSpPr>
        <p:spPr>
          <a:xfrm>
            <a:off x="717525" y="54275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86" name="Google Shape;286;p25"/>
          <p:cNvGrpSpPr/>
          <p:nvPr/>
        </p:nvGrpSpPr>
        <p:grpSpPr>
          <a:xfrm>
            <a:off x="1" y="2854047"/>
            <a:ext cx="9144001" cy="2289456"/>
            <a:chOff x="271750" y="2423875"/>
            <a:chExt cx="7077400" cy="1772025"/>
          </a:xfrm>
        </p:grpSpPr>
        <p:sp>
          <p:nvSpPr>
            <p:cNvPr id="287" name="Google Shape;287;p25"/>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3">
  <p:cSld name="CUSTOM_15_1">
    <p:spTree>
      <p:nvGrpSpPr>
        <p:cNvPr id="290" name="Shape 290"/>
        <p:cNvGrpSpPr/>
        <p:nvPr/>
      </p:nvGrpSpPr>
      <p:grpSpPr>
        <a:xfrm>
          <a:off x="0" y="0"/>
          <a:ext cx="0" cy="0"/>
          <a:chOff x="0" y="0"/>
          <a:chExt cx="0" cy="0"/>
        </a:xfrm>
      </p:grpSpPr>
      <p:sp>
        <p:nvSpPr>
          <p:cNvPr id="291" name="Google Shape;291;p26"/>
          <p:cNvSpPr txBox="1"/>
          <p:nvPr>
            <p:ph type="title"/>
          </p:nvPr>
        </p:nvSpPr>
        <p:spPr>
          <a:xfrm>
            <a:off x="717525" y="55299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92" name="Google Shape;292;p26"/>
          <p:cNvGrpSpPr/>
          <p:nvPr/>
        </p:nvGrpSpPr>
        <p:grpSpPr>
          <a:xfrm rot="-3108865">
            <a:off x="377868" y="4286613"/>
            <a:ext cx="448943" cy="711247"/>
            <a:chOff x="-1904298" y="1056455"/>
            <a:chExt cx="581725" cy="921611"/>
          </a:xfrm>
        </p:grpSpPr>
        <p:sp>
          <p:nvSpPr>
            <p:cNvPr id="293" name="Google Shape;293;p26"/>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26"/>
          <p:cNvGrpSpPr/>
          <p:nvPr/>
        </p:nvGrpSpPr>
        <p:grpSpPr>
          <a:xfrm rot="-2014239">
            <a:off x="604038" y="4210956"/>
            <a:ext cx="687216" cy="635164"/>
            <a:chOff x="-1855532" y="1600966"/>
            <a:chExt cx="890361" cy="822923"/>
          </a:xfrm>
        </p:grpSpPr>
        <p:sp>
          <p:nvSpPr>
            <p:cNvPr id="296" name="Google Shape;296;p26"/>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26"/>
          <p:cNvSpPr/>
          <p:nvPr/>
        </p:nvSpPr>
        <p:spPr>
          <a:xfrm flipH="1">
            <a:off x="578963" y="4441778"/>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
          <p:cNvSpPr/>
          <p:nvPr/>
        </p:nvSpPr>
        <p:spPr>
          <a:xfrm flipH="1">
            <a:off x="154419" y="4816944"/>
            <a:ext cx="1347267" cy="343936"/>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flipH="1">
            <a:off x="1797672" y="4877626"/>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4">
  <p:cSld name="CUSTOM_15_1_1">
    <p:spTree>
      <p:nvGrpSpPr>
        <p:cNvPr id="301" name="Shape 301"/>
        <p:cNvGrpSpPr/>
        <p:nvPr/>
      </p:nvGrpSpPr>
      <p:grpSpPr>
        <a:xfrm>
          <a:off x="0" y="0"/>
          <a:ext cx="0" cy="0"/>
          <a:chOff x="0" y="0"/>
          <a:chExt cx="0" cy="0"/>
        </a:xfrm>
      </p:grpSpPr>
      <p:sp>
        <p:nvSpPr>
          <p:cNvPr id="302" name="Google Shape;302;p27"/>
          <p:cNvSpPr txBox="1"/>
          <p:nvPr>
            <p:ph type="title"/>
          </p:nvPr>
        </p:nvSpPr>
        <p:spPr>
          <a:xfrm>
            <a:off x="717525" y="55299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7325802" y="3960231"/>
              <a:ext cx="1548095" cy="1179524"/>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flipH="1">
              <a:off x="5978544" y="4795819"/>
              <a:ext cx="1347267" cy="343936"/>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flipH="1">
              <a:off x="7621797"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CUSTOM_14">
    <p:spTree>
      <p:nvGrpSpPr>
        <p:cNvPr id="308" name="Shape 308"/>
        <p:cNvGrpSpPr/>
        <p:nvPr/>
      </p:nvGrpSpPr>
      <p:grpSpPr>
        <a:xfrm>
          <a:off x="0" y="0"/>
          <a:ext cx="0" cy="0"/>
          <a:chOff x="0" y="0"/>
          <a:chExt cx="0" cy="0"/>
        </a:xfrm>
      </p:grpSpPr>
      <p:sp>
        <p:nvSpPr>
          <p:cNvPr id="309" name="Google Shape;309;p28"/>
          <p:cNvSpPr txBox="1"/>
          <p:nvPr>
            <p:ph type="title"/>
          </p:nvPr>
        </p:nvSpPr>
        <p:spPr>
          <a:xfrm>
            <a:off x="5649575" y="631441"/>
            <a:ext cx="2776800" cy="921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70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p:txBody>
      </p:sp>
      <p:sp>
        <p:nvSpPr>
          <p:cNvPr id="310" name="Google Shape;310;p28"/>
          <p:cNvSpPr txBox="1"/>
          <p:nvPr>
            <p:ph idx="1" type="subTitle"/>
          </p:nvPr>
        </p:nvSpPr>
        <p:spPr>
          <a:xfrm>
            <a:off x="6041400" y="2125150"/>
            <a:ext cx="2385000" cy="83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a:lvl1pPr>
            <a:lvl2pPr lvl="1" rtl="0" algn="r">
              <a:lnSpc>
                <a:spcPct val="100000"/>
              </a:lnSpc>
              <a:spcBef>
                <a:spcPts val="1600"/>
              </a:spcBef>
              <a:spcAft>
                <a:spcPts val="0"/>
              </a:spcAft>
              <a:buNone/>
              <a:defRPr/>
            </a:lvl2pPr>
            <a:lvl3pPr lvl="2" rtl="0" algn="r">
              <a:lnSpc>
                <a:spcPct val="100000"/>
              </a:lnSpc>
              <a:spcBef>
                <a:spcPts val="1600"/>
              </a:spcBef>
              <a:spcAft>
                <a:spcPts val="0"/>
              </a:spcAft>
              <a:buNone/>
              <a:defRPr/>
            </a:lvl3pPr>
            <a:lvl4pPr lvl="3" rtl="0" algn="r">
              <a:lnSpc>
                <a:spcPct val="100000"/>
              </a:lnSpc>
              <a:spcBef>
                <a:spcPts val="1600"/>
              </a:spcBef>
              <a:spcAft>
                <a:spcPts val="0"/>
              </a:spcAft>
              <a:buNone/>
              <a:defRPr/>
            </a:lvl4pPr>
            <a:lvl5pPr lvl="4" rtl="0" algn="r">
              <a:lnSpc>
                <a:spcPct val="100000"/>
              </a:lnSpc>
              <a:spcBef>
                <a:spcPts val="1600"/>
              </a:spcBef>
              <a:spcAft>
                <a:spcPts val="0"/>
              </a:spcAft>
              <a:buNone/>
              <a:defRPr/>
            </a:lvl5pPr>
            <a:lvl6pPr lvl="5" rtl="0" algn="r">
              <a:lnSpc>
                <a:spcPct val="100000"/>
              </a:lnSpc>
              <a:spcBef>
                <a:spcPts val="1600"/>
              </a:spcBef>
              <a:spcAft>
                <a:spcPts val="0"/>
              </a:spcAft>
              <a:buNone/>
              <a:defRPr/>
            </a:lvl6pPr>
            <a:lvl7pPr lvl="6" rtl="0" algn="r">
              <a:lnSpc>
                <a:spcPct val="100000"/>
              </a:lnSpc>
              <a:spcBef>
                <a:spcPts val="1600"/>
              </a:spcBef>
              <a:spcAft>
                <a:spcPts val="0"/>
              </a:spcAft>
              <a:buNone/>
              <a:defRPr/>
            </a:lvl7pPr>
            <a:lvl8pPr lvl="7" rtl="0" algn="r">
              <a:lnSpc>
                <a:spcPct val="100000"/>
              </a:lnSpc>
              <a:spcBef>
                <a:spcPts val="1600"/>
              </a:spcBef>
              <a:spcAft>
                <a:spcPts val="0"/>
              </a:spcAft>
              <a:buNone/>
              <a:defRPr/>
            </a:lvl8pPr>
            <a:lvl9pPr lvl="8" rtl="0" algn="r">
              <a:lnSpc>
                <a:spcPct val="100000"/>
              </a:lnSpc>
              <a:spcBef>
                <a:spcPts val="1600"/>
              </a:spcBef>
              <a:spcAft>
                <a:spcPts val="1600"/>
              </a:spcAft>
              <a:buNone/>
              <a:defRPr/>
            </a:lvl9pPr>
          </a:lstStyle>
          <a:p/>
        </p:txBody>
      </p:sp>
      <p:sp>
        <p:nvSpPr>
          <p:cNvPr id="311" name="Google Shape;311;p28"/>
          <p:cNvSpPr txBox="1"/>
          <p:nvPr>
            <p:ph idx="2" type="title"/>
          </p:nvPr>
        </p:nvSpPr>
        <p:spPr>
          <a:xfrm>
            <a:off x="5990200" y="1846425"/>
            <a:ext cx="2436300" cy="384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700"/>
            </a:lvl1pPr>
            <a:lvl2pPr lvl="1" rtl="0">
              <a:spcBef>
                <a:spcPts val="0"/>
              </a:spcBef>
              <a:spcAft>
                <a:spcPts val="0"/>
              </a:spcAft>
              <a:buNone/>
              <a:defRPr>
                <a:latin typeface="Open Sans"/>
                <a:ea typeface="Open Sans"/>
                <a:cs typeface="Open Sans"/>
                <a:sym typeface="Open Sans"/>
              </a:defRPr>
            </a:lvl2pPr>
            <a:lvl3pPr lvl="2" rtl="0">
              <a:spcBef>
                <a:spcPts val="0"/>
              </a:spcBef>
              <a:spcAft>
                <a:spcPts val="0"/>
              </a:spcAft>
              <a:buNone/>
              <a:defRPr>
                <a:latin typeface="Open Sans"/>
                <a:ea typeface="Open Sans"/>
                <a:cs typeface="Open Sans"/>
                <a:sym typeface="Open Sans"/>
              </a:defRPr>
            </a:lvl3pPr>
            <a:lvl4pPr lvl="3" rtl="0">
              <a:spcBef>
                <a:spcPts val="0"/>
              </a:spcBef>
              <a:spcAft>
                <a:spcPts val="0"/>
              </a:spcAft>
              <a:buNone/>
              <a:defRPr>
                <a:latin typeface="Open Sans"/>
                <a:ea typeface="Open Sans"/>
                <a:cs typeface="Open Sans"/>
                <a:sym typeface="Open Sans"/>
              </a:defRPr>
            </a:lvl4pPr>
            <a:lvl5pPr lvl="4" rtl="0">
              <a:spcBef>
                <a:spcPts val="0"/>
              </a:spcBef>
              <a:spcAft>
                <a:spcPts val="0"/>
              </a:spcAft>
              <a:buNone/>
              <a:defRPr>
                <a:latin typeface="Open Sans"/>
                <a:ea typeface="Open Sans"/>
                <a:cs typeface="Open Sans"/>
                <a:sym typeface="Open Sans"/>
              </a:defRPr>
            </a:lvl5pPr>
            <a:lvl6pPr lvl="5" rtl="0">
              <a:spcBef>
                <a:spcPts val="0"/>
              </a:spcBef>
              <a:spcAft>
                <a:spcPts val="0"/>
              </a:spcAft>
              <a:buNone/>
              <a:defRPr>
                <a:latin typeface="Open Sans"/>
                <a:ea typeface="Open Sans"/>
                <a:cs typeface="Open Sans"/>
                <a:sym typeface="Open Sans"/>
              </a:defRPr>
            </a:lvl6pPr>
            <a:lvl7pPr lvl="6" rtl="0">
              <a:spcBef>
                <a:spcPts val="0"/>
              </a:spcBef>
              <a:spcAft>
                <a:spcPts val="0"/>
              </a:spcAft>
              <a:buNone/>
              <a:defRPr>
                <a:latin typeface="Open Sans"/>
                <a:ea typeface="Open Sans"/>
                <a:cs typeface="Open Sans"/>
                <a:sym typeface="Open Sans"/>
              </a:defRPr>
            </a:lvl7pPr>
            <a:lvl8pPr lvl="7" rtl="0">
              <a:spcBef>
                <a:spcPts val="0"/>
              </a:spcBef>
              <a:spcAft>
                <a:spcPts val="0"/>
              </a:spcAft>
              <a:buNone/>
              <a:defRPr>
                <a:latin typeface="Open Sans"/>
                <a:ea typeface="Open Sans"/>
                <a:cs typeface="Open Sans"/>
                <a:sym typeface="Open Sans"/>
              </a:defRPr>
            </a:lvl8pPr>
            <a:lvl9pPr lvl="8" rtl="0">
              <a:spcBef>
                <a:spcPts val="0"/>
              </a:spcBef>
              <a:spcAft>
                <a:spcPts val="0"/>
              </a:spcAft>
              <a:buNone/>
              <a:defRPr>
                <a:latin typeface="Open Sans"/>
                <a:ea typeface="Open Sans"/>
                <a:cs typeface="Open Sans"/>
                <a:sym typeface="Open Sans"/>
              </a:defRPr>
            </a:lvl9pPr>
          </a:lstStyle>
          <a:p/>
        </p:txBody>
      </p:sp>
      <p:sp>
        <p:nvSpPr>
          <p:cNvPr id="312" name="Google Shape;312;p28"/>
          <p:cNvSpPr txBox="1"/>
          <p:nvPr/>
        </p:nvSpPr>
        <p:spPr>
          <a:xfrm>
            <a:off x="717525" y="542750"/>
            <a:ext cx="2826300" cy="808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b="1" lang="en" sz="10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lang="en" sz="1000">
                <a:solidFill>
                  <a:schemeClr val="dk1"/>
                </a:solidFill>
                <a:latin typeface="Open Sans"/>
                <a:ea typeface="Open Sans"/>
                <a:cs typeface="Open Sans"/>
                <a:sym typeface="Open Sans"/>
              </a:rPr>
              <a:t>, including icons by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lang="en" sz="1000">
                <a:solidFill>
                  <a:schemeClr val="dk1"/>
                </a:solidFill>
                <a:latin typeface="Open Sans"/>
                <a:ea typeface="Open Sans"/>
                <a:cs typeface="Open Sans"/>
                <a:sym typeface="Open Sans"/>
              </a:rPr>
              <a:t>, infographics &amp; images by </a:t>
            </a:r>
            <a:r>
              <a:rPr b="1" lang="en" sz="10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r>
              <a:rPr lang="en" sz="1000">
                <a:solidFill>
                  <a:schemeClr val="dk1"/>
                </a:solidFill>
                <a:latin typeface="Open Sans"/>
                <a:ea typeface="Open Sans"/>
                <a:cs typeface="Open Sans"/>
                <a:sym typeface="Open Sans"/>
              </a:rPr>
              <a:t> and illustrations by </a:t>
            </a:r>
            <a:r>
              <a:rPr b="1" lang="en" sz="1000">
                <a:solidFill>
                  <a:schemeClr val="dk1"/>
                </a:solidFill>
                <a:uFill>
                  <a:noFill/>
                </a:uFill>
                <a:latin typeface="Open Sans"/>
                <a:ea typeface="Open Sans"/>
                <a:cs typeface="Open Sans"/>
                <a:sym typeface="Open Sans"/>
                <a:hlinkClick r:id="rId5">
                  <a:extLst>
                    <a:ext uri="{A12FA001-AC4F-418D-AE19-62706E023703}">
                      <ahyp:hlinkClr val="tx"/>
                    </a:ext>
                  </a:extLst>
                </a:hlinkClick>
              </a:rPr>
              <a:t>Stories</a:t>
            </a:r>
            <a:endParaRPr sz="900">
              <a:solidFill>
                <a:schemeClr val="dk1"/>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bg>
      <p:bgPr>
        <a:solidFill>
          <a:schemeClr val="dk2"/>
        </a:solidFill>
      </p:bgPr>
    </p:bg>
    <p:spTree>
      <p:nvGrpSpPr>
        <p:cNvPr id="313"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 name="Google Shape;19;p4"/>
          <p:cNvSpPr txBox="1"/>
          <p:nvPr>
            <p:ph idx="1" type="body"/>
          </p:nvPr>
        </p:nvSpPr>
        <p:spPr>
          <a:xfrm>
            <a:off x="717525" y="1273654"/>
            <a:ext cx="7709100" cy="31212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20" name="Google Shape;20;p4"/>
          <p:cNvSpPr/>
          <p:nvPr/>
        </p:nvSpPr>
        <p:spPr>
          <a:xfrm>
            <a:off x="6477575" y="-399350"/>
            <a:ext cx="3025272" cy="2584568"/>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grpSp>
        <p:nvGrpSpPr>
          <p:cNvPr id="22" name="Google Shape;22;p5"/>
          <p:cNvGrpSpPr/>
          <p:nvPr/>
        </p:nvGrpSpPr>
        <p:grpSpPr>
          <a:xfrm rot="-199848">
            <a:off x="6767746" y="3359501"/>
            <a:ext cx="581719" cy="921601"/>
            <a:chOff x="-1904298" y="1056455"/>
            <a:chExt cx="581725" cy="921611"/>
          </a:xfrm>
        </p:grpSpPr>
        <p:sp>
          <p:nvSpPr>
            <p:cNvPr id="23" name="Google Shape;23;p5"/>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 name="Google Shape;25;p5"/>
          <p:cNvGrpSpPr/>
          <p:nvPr/>
        </p:nvGrpSpPr>
        <p:grpSpPr>
          <a:xfrm>
            <a:off x="6056239" y="3440533"/>
            <a:ext cx="878448" cy="863379"/>
            <a:chOff x="-5358445" y="839844"/>
            <a:chExt cx="1391711" cy="1367837"/>
          </a:xfrm>
        </p:grpSpPr>
        <p:sp>
          <p:nvSpPr>
            <p:cNvPr id="26" name="Google Shape;26;p5"/>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 name="Google Shape;28;p5"/>
          <p:cNvGrpSpPr/>
          <p:nvPr/>
        </p:nvGrpSpPr>
        <p:grpSpPr>
          <a:xfrm rot="-1263781">
            <a:off x="7067107" y="3536395"/>
            <a:ext cx="890375" cy="822935"/>
            <a:chOff x="-1855532" y="1600966"/>
            <a:chExt cx="890361" cy="822923"/>
          </a:xfrm>
        </p:grpSpPr>
        <p:sp>
          <p:nvSpPr>
            <p:cNvPr id="29" name="Google Shape;29;p5"/>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 name="Google Shape;31;p5"/>
          <p:cNvSpPr/>
          <p:nvPr/>
        </p:nvSpPr>
        <p:spPr>
          <a:xfrm>
            <a:off x="75" y="2753774"/>
            <a:ext cx="9143830" cy="2389672"/>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717525" y="552990"/>
            <a:ext cx="7709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rect b="b" l="l" r="r" t="t"/>
              <a:pathLst>
                <a:path extrusionOk="0" h="193140" w="248484">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a:off x="524750" y="855925"/>
              <a:ext cx="5839450" cy="4648425"/>
            </a:xfrm>
            <a:custGeom>
              <a:rect b="b" l="l" r="r" t="t"/>
              <a:pathLst>
                <a:path extrusionOk="0" h="185937" w="233578">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chemeClr val="lt1">
                <a:alpha val="44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2342372" y="4406727"/>
              <a:ext cx="954900" cy="1456225"/>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a:off x="2410222" y="4669852"/>
              <a:ext cx="727175" cy="1249700"/>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a:off x="1167700" y="4550275"/>
              <a:ext cx="1247500" cy="1225725"/>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1338200" y="4738950"/>
              <a:ext cx="1042675" cy="1037425"/>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4343975" y="4619350"/>
              <a:ext cx="1461525" cy="1350825"/>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4433000" y="4738825"/>
              <a:ext cx="1064425" cy="1104000"/>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7"/>
          <p:cNvSpPr txBox="1"/>
          <p:nvPr>
            <p:ph type="title"/>
          </p:nvPr>
        </p:nvSpPr>
        <p:spPr>
          <a:xfrm>
            <a:off x="2672700" y="1304100"/>
            <a:ext cx="3798900" cy="72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48" name="Google Shape;48;p7"/>
          <p:cNvSpPr txBox="1"/>
          <p:nvPr>
            <p:ph idx="1" type="subTitle"/>
          </p:nvPr>
        </p:nvSpPr>
        <p:spPr>
          <a:xfrm>
            <a:off x="2785275" y="2083550"/>
            <a:ext cx="3573600" cy="1406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49" name="Shape 49"/>
        <p:cNvGrpSpPr/>
        <p:nvPr/>
      </p:nvGrpSpPr>
      <p:grpSpPr>
        <a:xfrm>
          <a:off x="0" y="0"/>
          <a:ext cx="0" cy="0"/>
          <a:chOff x="0" y="0"/>
          <a:chExt cx="0" cy="0"/>
        </a:xfrm>
      </p:grpSpPr>
      <p:sp>
        <p:nvSpPr>
          <p:cNvPr id="50" name="Google Shape;50;p8"/>
          <p:cNvSpPr txBox="1"/>
          <p:nvPr>
            <p:ph type="title"/>
          </p:nvPr>
        </p:nvSpPr>
        <p:spPr>
          <a:xfrm>
            <a:off x="3773925" y="507470"/>
            <a:ext cx="4666800" cy="14313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9"/>
          <p:cNvSpPr txBox="1"/>
          <p:nvPr>
            <p:ph idx="1" type="subTitle"/>
          </p:nvPr>
        </p:nvSpPr>
        <p:spPr>
          <a:xfrm>
            <a:off x="725694" y="2952300"/>
            <a:ext cx="2861400" cy="1132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3" name="Google Shape;53;p9"/>
          <p:cNvSpPr txBox="1"/>
          <p:nvPr>
            <p:ph type="title"/>
          </p:nvPr>
        </p:nvSpPr>
        <p:spPr>
          <a:xfrm>
            <a:off x="694981" y="1715725"/>
            <a:ext cx="1952700" cy="693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30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txBox="1"/>
          <p:nvPr>
            <p:ph type="ctrTitle"/>
          </p:nvPr>
        </p:nvSpPr>
        <p:spPr>
          <a:xfrm>
            <a:off x="810000" y="869900"/>
            <a:ext cx="4487400" cy="286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Nature and Health Policy Internship </a:t>
            </a:r>
            <a:endParaRPr/>
          </a:p>
        </p:txBody>
      </p:sp>
      <p:sp>
        <p:nvSpPr>
          <p:cNvPr id="319" name="Google Shape;319;p30"/>
          <p:cNvSpPr txBox="1"/>
          <p:nvPr>
            <p:ph idx="1" type="subTitle"/>
          </p:nvPr>
        </p:nvSpPr>
        <p:spPr>
          <a:xfrm>
            <a:off x="810000" y="3735198"/>
            <a:ext cx="3988500" cy="8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Amy Flores (she/her)</a:t>
            </a:r>
            <a:endParaRPr b="1"/>
          </a:p>
          <a:p>
            <a:pPr indent="0" lvl="0" marL="0" rtl="0" algn="l">
              <a:spcBef>
                <a:spcPts val="0"/>
              </a:spcBef>
              <a:spcAft>
                <a:spcPts val="0"/>
              </a:spcAft>
              <a:buNone/>
            </a:pPr>
            <a:r>
              <a:rPr b="1" lang="en"/>
              <a:t>2023 Public Health - Global Health Graduate </a:t>
            </a:r>
            <a:endParaRPr b="1"/>
          </a:p>
          <a:p>
            <a:pPr indent="0" lvl="0" marL="0" rtl="0" algn="l">
              <a:spcBef>
                <a:spcPts val="0"/>
              </a:spcBef>
              <a:spcAft>
                <a:spcPts val="0"/>
              </a:spcAft>
              <a:buNone/>
            </a:pPr>
            <a:r>
              <a:t/>
            </a:r>
            <a:endParaRPr/>
          </a:p>
        </p:txBody>
      </p:sp>
      <p:sp>
        <p:nvSpPr>
          <p:cNvPr id="320" name="Google Shape;320;p30"/>
          <p:cNvSpPr/>
          <p:nvPr/>
        </p:nvSpPr>
        <p:spPr>
          <a:xfrm>
            <a:off x="787450" y="3522800"/>
            <a:ext cx="1072500" cy="13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30"/>
          <p:cNvPicPr preferRelativeResize="0"/>
          <p:nvPr/>
        </p:nvPicPr>
        <p:blipFill>
          <a:blip r:embed="rId3">
            <a:alphaModFix/>
          </a:blip>
          <a:stretch>
            <a:fillRect/>
          </a:stretch>
        </p:blipFill>
        <p:spPr>
          <a:xfrm>
            <a:off x="4876500" y="47950"/>
            <a:ext cx="2283351" cy="3045875"/>
          </a:xfrm>
          <a:prstGeom prst="rect">
            <a:avLst/>
          </a:prstGeom>
          <a:noFill/>
          <a:ln>
            <a:noFill/>
          </a:ln>
        </p:spPr>
      </p:pic>
      <p:pic>
        <p:nvPicPr>
          <p:cNvPr id="322" name="Google Shape;322;p30"/>
          <p:cNvPicPr preferRelativeResize="0"/>
          <p:nvPr/>
        </p:nvPicPr>
        <p:blipFill rotWithShape="1">
          <a:blip r:embed="rId4">
            <a:alphaModFix/>
          </a:blip>
          <a:srcRect b="12789" l="0" r="18765" t="5384"/>
          <a:stretch/>
        </p:blipFill>
        <p:spPr>
          <a:xfrm>
            <a:off x="6454425" y="1995702"/>
            <a:ext cx="2689575" cy="31897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9"/>
          <p:cNvSpPr txBox="1"/>
          <p:nvPr>
            <p:ph idx="2" type="title"/>
          </p:nvPr>
        </p:nvSpPr>
        <p:spPr>
          <a:xfrm>
            <a:off x="2914050" y="1837875"/>
            <a:ext cx="3315900" cy="131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grpSp>
        <p:nvGrpSpPr>
          <p:cNvPr id="569" name="Google Shape;569;p39"/>
          <p:cNvGrpSpPr/>
          <p:nvPr/>
        </p:nvGrpSpPr>
        <p:grpSpPr>
          <a:xfrm flipH="1">
            <a:off x="4140964" y="3150677"/>
            <a:ext cx="446222" cy="77476"/>
            <a:chOff x="6146875" y="1767300"/>
            <a:chExt cx="331025" cy="57475"/>
          </a:xfrm>
        </p:grpSpPr>
        <p:sp>
          <p:nvSpPr>
            <p:cNvPr id="570" name="Google Shape;570;p39"/>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9"/>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9"/>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1"/>
          <p:cNvSpPr txBox="1"/>
          <p:nvPr>
            <p:ph type="title"/>
          </p:nvPr>
        </p:nvSpPr>
        <p:spPr>
          <a:xfrm>
            <a:off x="450675" y="384750"/>
            <a:ext cx="8302500" cy="65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About me:</a:t>
            </a:r>
            <a:endParaRPr sz="3200"/>
          </a:p>
        </p:txBody>
      </p:sp>
      <p:sp>
        <p:nvSpPr>
          <p:cNvPr id="328" name="Google Shape;328;p31"/>
          <p:cNvSpPr txBox="1"/>
          <p:nvPr>
            <p:ph idx="1" type="subTitle"/>
          </p:nvPr>
        </p:nvSpPr>
        <p:spPr>
          <a:xfrm>
            <a:off x="781425" y="1232250"/>
            <a:ext cx="7641000" cy="3027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a:p>
            <a:pPr indent="0" lvl="0" marL="457200" rtl="0" algn="l">
              <a:lnSpc>
                <a:spcPct val="100000"/>
              </a:lnSpc>
              <a:spcBef>
                <a:spcPts val="0"/>
              </a:spcBef>
              <a:spcAft>
                <a:spcPts val="0"/>
              </a:spcAft>
              <a:buNone/>
            </a:pPr>
            <a:r>
              <a:t/>
            </a:r>
            <a:endParaRPr sz="1350"/>
          </a:p>
          <a:p>
            <a:pPr indent="0" lvl="0" marL="0" rtl="0" algn="l">
              <a:lnSpc>
                <a:spcPct val="100000"/>
              </a:lnSpc>
              <a:spcBef>
                <a:spcPts val="0"/>
              </a:spcBef>
              <a:spcAft>
                <a:spcPts val="0"/>
              </a:spcAft>
              <a:buNone/>
            </a:pPr>
            <a:r>
              <a:t/>
            </a:r>
            <a:endParaRPr sz="1150"/>
          </a:p>
          <a:p>
            <a:pPr indent="0" lvl="0" marL="0" rtl="0" algn="l">
              <a:spcBef>
                <a:spcPts val="0"/>
              </a:spcBef>
              <a:spcAft>
                <a:spcPts val="1600"/>
              </a:spcAft>
              <a:buNone/>
            </a:pPr>
            <a:r>
              <a:t/>
            </a:r>
            <a:endParaRPr/>
          </a:p>
        </p:txBody>
      </p:sp>
      <p:grpSp>
        <p:nvGrpSpPr>
          <p:cNvPr id="329" name="Google Shape;329;p31"/>
          <p:cNvGrpSpPr/>
          <p:nvPr/>
        </p:nvGrpSpPr>
        <p:grpSpPr>
          <a:xfrm flipH="1">
            <a:off x="4378814" y="964868"/>
            <a:ext cx="446222" cy="77476"/>
            <a:chOff x="6146875" y="1767300"/>
            <a:chExt cx="331025" cy="57475"/>
          </a:xfrm>
        </p:grpSpPr>
        <p:sp>
          <p:nvSpPr>
            <p:cNvPr id="330" name="Google Shape;330;p31"/>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3" name="Google Shape;333;p31"/>
          <p:cNvPicPr preferRelativeResize="0"/>
          <p:nvPr/>
        </p:nvPicPr>
        <p:blipFill>
          <a:blip r:embed="rId3">
            <a:alphaModFix/>
          </a:blip>
          <a:stretch>
            <a:fillRect/>
          </a:stretch>
        </p:blipFill>
        <p:spPr>
          <a:xfrm>
            <a:off x="707600" y="1309200"/>
            <a:ext cx="3130850" cy="3130826"/>
          </a:xfrm>
          <a:prstGeom prst="rect">
            <a:avLst/>
          </a:prstGeom>
          <a:noFill/>
          <a:ln>
            <a:noFill/>
          </a:ln>
        </p:spPr>
      </p:pic>
      <p:pic>
        <p:nvPicPr>
          <p:cNvPr id="334" name="Google Shape;334;p31"/>
          <p:cNvPicPr preferRelativeResize="0"/>
          <p:nvPr/>
        </p:nvPicPr>
        <p:blipFill rotWithShape="1">
          <a:blip r:embed="rId4">
            <a:alphaModFix/>
          </a:blip>
          <a:srcRect b="2327" l="1142" r="1239" t="3801"/>
          <a:stretch/>
        </p:blipFill>
        <p:spPr>
          <a:xfrm>
            <a:off x="4378825" y="1726012"/>
            <a:ext cx="4289425" cy="2039800"/>
          </a:xfrm>
          <a:prstGeom prst="rect">
            <a:avLst/>
          </a:prstGeom>
          <a:noFill/>
          <a:ln>
            <a:noFill/>
          </a:ln>
        </p:spPr>
      </p:pic>
      <p:pic>
        <p:nvPicPr>
          <p:cNvPr id="335" name="Google Shape;335;p31"/>
          <p:cNvPicPr preferRelativeResize="0"/>
          <p:nvPr/>
        </p:nvPicPr>
        <p:blipFill>
          <a:blip r:embed="rId5">
            <a:alphaModFix/>
          </a:blip>
          <a:stretch>
            <a:fillRect/>
          </a:stretch>
        </p:blipFill>
        <p:spPr>
          <a:xfrm>
            <a:off x="7675725" y="618138"/>
            <a:ext cx="1152499" cy="110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2"/>
          <p:cNvSpPr txBox="1"/>
          <p:nvPr>
            <p:ph type="title"/>
          </p:nvPr>
        </p:nvSpPr>
        <p:spPr>
          <a:xfrm>
            <a:off x="713213" y="676094"/>
            <a:ext cx="7751100" cy="11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Why EarthLab/Nature &amp; Health</a:t>
            </a:r>
            <a:endParaRPr sz="3000"/>
          </a:p>
        </p:txBody>
      </p:sp>
      <p:sp>
        <p:nvSpPr>
          <p:cNvPr id="341" name="Google Shape;341;p32"/>
          <p:cNvSpPr txBox="1"/>
          <p:nvPr>
            <p:ph idx="1" type="body"/>
          </p:nvPr>
        </p:nvSpPr>
        <p:spPr>
          <a:xfrm>
            <a:off x="723438" y="1585300"/>
            <a:ext cx="7878000" cy="28821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a:t>I was attracted to EarthLab and its values and mission </a:t>
            </a:r>
            <a:endParaRPr/>
          </a:p>
          <a:p>
            <a:pPr indent="-317500" lvl="1" marL="914400" rtl="0" algn="l">
              <a:lnSpc>
                <a:spcPct val="200000"/>
              </a:lnSpc>
              <a:spcBef>
                <a:spcPts val="0"/>
              </a:spcBef>
              <a:spcAft>
                <a:spcPts val="0"/>
              </a:spcAft>
              <a:buSzPts val="1400"/>
              <a:buChar char="○"/>
            </a:pPr>
            <a:r>
              <a:rPr lang="en" sz="1400"/>
              <a:t>Applying my policy knowledge/experience from past classes.</a:t>
            </a:r>
            <a:endParaRPr sz="1400"/>
          </a:p>
          <a:p>
            <a:pPr indent="-317500" lvl="0" marL="457200" rtl="0" algn="l">
              <a:lnSpc>
                <a:spcPct val="200000"/>
              </a:lnSpc>
              <a:spcBef>
                <a:spcPts val="0"/>
              </a:spcBef>
              <a:spcAft>
                <a:spcPts val="0"/>
              </a:spcAft>
              <a:buSzPts val="1400"/>
              <a:buChar char="●"/>
            </a:pPr>
            <a:r>
              <a:rPr lang="en"/>
              <a:t>Excited to share my knowledge and experience as a recent grad with my cohort.</a:t>
            </a:r>
            <a:endParaRPr/>
          </a:p>
          <a:p>
            <a:pPr indent="-317500" lvl="0" marL="457200" rtl="0" algn="l">
              <a:lnSpc>
                <a:spcPct val="200000"/>
              </a:lnSpc>
              <a:spcBef>
                <a:spcPts val="0"/>
              </a:spcBef>
              <a:spcAft>
                <a:spcPts val="0"/>
              </a:spcAft>
              <a:buSzPts val="1400"/>
              <a:buChar char="●"/>
            </a:pPr>
            <a:r>
              <a:rPr lang="en"/>
              <a:t>Eager for the opportunity to start my internship with N&amp;H by learning what was out there. </a:t>
            </a:r>
            <a:endParaRPr/>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800">
              <a:latin typeface="Oswald"/>
              <a:ea typeface="Oswald"/>
              <a:cs typeface="Oswald"/>
              <a:sym typeface="Oswald"/>
            </a:endParaRPr>
          </a:p>
        </p:txBody>
      </p:sp>
      <p:sp>
        <p:nvSpPr>
          <p:cNvPr id="342" name="Google Shape;342;p32"/>
          <p:cNvSpPr/>
          <p:nvPr/>
        </p:nvSpPr>
        <p:spPr>
          <a:xfrm>
            <a:off x="723438" y="1239200"/>
            <a:ext cx="778800" cy="7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p32"/>
          <p:cNvPicPr preferRelativeResize="0"/>
          <p:nvPr/>
        </p:nvPicPr>
        <p:blipFill rotWithShape="1">
          <a:blip r:embed="rId3">
            <a:alphaModFix/>
          </a:blip>
          <a:srcRect b="6120" l="5669" r="0" t="0"/>
          <a:stretch/>
        </p:blipFill>
        <p:spPr>
          <a:xfrm flipH="1">
            <a:off x="6186050" y="490725"/>
            <a:ext cx="843275" cy="613625"/>
          </a:xfrm>
          <a:prstGeom prst="rect">
            <a:avLst/>
          </a:prstGeom>
          <a:noFill/>
          <a:ln>
            <a:noFill/>
          </a:ln>
        </p:spPr>
      </p:pic>
      <p:pic>
        <p:nvPicPr>
          <p:cNvPr id="344" name="Google Shape;344;p32"/>
          <p:cNvPicPr preferRelativeResize="0"/>
          <p:nvPr/>
        </p:nvPicPr>
        <p:blipFill>
          <a:blip r:embed="rId4">
            <a:alphaModFix/>
          </a:blip>
          <a:stretch>
            <a:fillRect/>
          </a:stretch>
        </p:blipFill>
        <p:spPr>
          <a:xfrm>
            <a:off x="7325750" y="131100"/>
            <a:ext cx="1479136" cy="145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3"/>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About Nature &amp; Health</a:t>
            </a:r>
            <a:endParaRPr sz="3000"/>
          </a:p>
          <a:p>
            <a:pPr indent="0" lvl="0" marL="0" rtl="0" algn="l">
              <a:spcBef>
                <a:spcPts val="0"/>
              </a:spcBef>
              <a:spcAft>
                <a:spcPts val="0"/>
              </a:spcAft>
              <a:buNone/>
            </a:pPr>
            <a:r>
              <a:t/>
            </a:r>
            <a:endParaRPr/>
          </a:p>
        </p:txBody>
      </p:sp>
      <p:sp>
        <p:nvSpPr>
          <p:cNvPr id="350" name="Google Shape;350;p33"/>
          <p:cNvSpPr txBox="1"/>
          <p:nvPr>
            <p:ph idx="1" type="subTitle"/>
          </p:nvPr>
        </p:nvSpPr>
        <p:spPr>
          <a:xfrm>
            <a:off x="1566225" y="3799663"/>
            <a:ext cx="2705100" cy="992700"/>
          </a:xfrm>
          <a:prstGeom prst="rect">
            <a:avLst/>
          </a:prstGeom>
        </p:spPr>
        <p:txBody>
          <a:bodyPr anchorCtr="0" anchor="b" bIns="0" lIns="91425" spcFirstLastPara="1" rIns="91425" wrap="square" tIns="91425">
            <a:noAutofit/>
          </a:bodyPr>
          <a:lstStyle/>
          <a:p>
            <a:pPr indent="0" lvl="0" marL="0" rtl="0" algn="ctr">
              <a:spcBef>
                <a:spcPts val="0"/>
              </a:spcBef>
              <a:spcAft>
                <a:spcPts val="0"/>
              </a:spcAft>
              <a:buNone/>
            </a:pPr>
            <a:r>
              <a:rPr lang="en"/>
              <a:t>Nature and Health Policy Intern with Nature and Health.</a:t>
            </a:r>
            <a:endParaRPr/>
          </a:p>
          <a:p>
            <a:pPr indent="0" lvl="0" marL="0" rtl="0" algn="ctr">
              <a:spcBef>
                <a:spcPts val="0"/>
              </a:spcBef>
              <a:spcAft>
                <a:spcPts val="0"/>
              </a:spcAft>
              <a:buNone/>
            </a:pPr>
            <a:r>
              <a:t/>
            </a:r>
            <a:endParaRPr/>
          </a:p>
        </p:txBody>
      </p:sp>
      <p:sp>
        <p:nvSpPr>
          <p:cNvPr id="351" name="Google Shape;351;p33"/>
          <p:cNvSpPr txBox="1"/>
          <p:nvPr>
            <p:ph idx="2" type="subTitle"/>
          </p:nvPr>
        </p:nvSpPr>
        <p:spPr>
          <a:xfrm>
            <a:off x="5218675" y="3602100"/>
            <a:ext cx="2607300" cy="992700"/>
          </a:xfrm>
          <a:prstGeom prst="rect">
            <a:avLst/>
          </a:prstGeom>
        </p:spPr>
        <p:txBody>
          <a:bodyPr anchorCtr="0" anchor="b" bIns="0" lIns="91425" spcFirstLastPara="1" rIns="91425" wrap="square" tIns="91425">
            <a:noAutofit/>
          </a:bodyPr>
          <a:lstStyle/>
          <a:p>
            <a:pPr indent="0" lvl="0" marL="0" rtl="0" algn="ctr">
              <a:spcBef>
                <a:spcPts val="0"/>
              </a:spcBef>
              <a:spcAft>
                <a:spcPts val="0"/>
              </a:spcAft>
              <a:buNone/>
            </a:pPr>
            <a:r>
              <a:rPr lang="en"/>
              <a:t>9-Week internship with weekly cohort meetings </a:t>
            </a:r>
            <a:endParaRPr/>
          </a:p>
          <a:p>
            <a:pPr indent="0" lvl="0" marL="0" rtl="0" algn="ctr">
              <a:spcBef>
                <a:spcPts val="0"/>
              </a:spcBef>
              <a:spcAft>
                <a:spcPts val="0"/>
              </a:spcAft>
              <a:buNone/>
            </a:pPr>
            <a:r>
              <a:t/>
            </a:r>
            <a:endParaRPr/>
          </a:p>
        </p:txBody>
      </p:sp>
      <p:sp>
        <p:nvSpPr>
          <p:cNvPr id="352" name="Google Shape;352;p33"/>
          <p:cNvSpPr txBox="1"/>
          <p:nvPr>
            <p:ph idx="5" type="title"/>
          </p:nvPr>
        </p:nvSpPr>
        <p:spPr>
          <a:xfrm>
            <a:off x="1615125" y="3384550"/>
            <a:ext cx="26073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u="sng"/>
              <a:t>Position</a:t>
            </a:r>
            <a:endParaRPr sz="2000" u="sng"/>
          </a:p>
          <a:p>
            <a:pPr indent="0" lvl="0" marL="0" rtl="0" algn="ctr">
              <a:spcBef>
                <a:spcPts val="0"/>
              </a:spcBef>
              <a:spcAft>
                <a:spcPts val="0"/>
              </a:spcAft>
              <a:buNone/>
            </a:pPr>
            <a:r>
              <a:t/>
            </a:r>
            <a:endParaRPr/>
          </a:p>
        </p:txBody>
      </p:sp>
      <p:sp>
        <p:nvSpPr>
          <p:cNvPr id="353" name="Google Shape;353;p33"/>
          <p:cNvSpPr txBox="1"/>
          <p:nvPr>
            <p:ph idx="6" type="title"/>
          </p:nvPr>
        </p:nvSpPr>
        <p:spPr>
          <a:xfrm>
            <a:off x="5218675" y="3384550"/>
            <a:ext cx="26073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u="sng"/>
              <a:t>Duration</a:t>
            </a:r>
            <a:endParaRPr sz="2000" u="sng"/>
          </a:p>
        </p:txBody>
      </p:sp>
      <p:grpSp>
        <p:nvGrpSpPr>
          <p:cNvPr id="354" name="Google Shape;354;p33"/>
          <p:cNvGrpSpPr/>
          <p:nvPr/>
        </p:nvGrpSpPr>
        <p:grpSpPr>
          <a:xfrm flipH="1">
            <a:off x="2695664" y="3842168"/>
            <a:ext cx="446222" cy="77476"/>
            <a:chOff x="6146875" y="1767300"/>
            <a:chExt cx="331025" cy="57475"/>
          </a:xfrm>
        </p:grpSpPr>
        <p:sp>
          <p:nvSpPr>
            <p:cNvPr id="355" name="Google Shape;355;p33"/>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33"/>
          <p:cNvGrpSpPr/>
          <p:nvPr/>
        </p:nvGrpSpPr>
        <p:grpSpPr>
          <a:xfrm flipH="1">
            <a:off x="6299214" y="3842168"/>
            <a:ext cx="446222" cy="77476"/>
            <a:chOff x="6146875" y="1767300"/>
            <a:chExt cx="331025" cy="57475"/>
          </a:xfrm>
        </p:grpSpPr>
        <p:sp>
          <p:nvSpPr>
            <p:cNvPr id="359" name="Google Shape;359;p33"/>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3"/>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33"/>
          <p:cNvSpPr/>
          <p:nvPr/>
        </p:nvSpPr>
        <p:spPr>
          <a:xfrm>
            <a:off x="700975" y="1125700"/>
            <a:ext cx="778800" cy="7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3"/>
          <p:cNvPicPr preferRelativeResize="0"/>
          <p:nvPr/>
        </p:nvPicPr>
        <p:blipFill>
          <a:blip r:embed="rId3">
            <a:alphaModFix/>
          </a:blip>
          <a:stretch>
            <a:fillRect/>
          </a:stretch>
        </p:blipFill>
        <p:spPr>
          <a:xfrm>
            <a:off x="717522" y="1421011"/>
            <a:ext cx="7786801" cy="15058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4"/>
          <p:cNvSpPr txBox="1"/>
          <p:nvPr>
            <p:ph type="title"/>
          </p:nvPr>
        </p:nvSpPr>
        <p:spPr>
          <a:xfrm>
            <a:off x="717450" y="402015"/>
            <a:ext cx="7709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t>Internship Timeline</a:t>
            </a:r>
            <a:endParaRPr sz="3000" u="sng"/>
          </a:p>
        </p:txBody>
      </p:sp>
      <p:grpSp>
        <p:nvGrpSpPr>
          <p:cNvPr id="369" name="Google Shape;369;p34"/>
          <p:cNvGrpSpPr/>
          <p:nvPr/>
        </p:nvGrpSpPr>
        <p:grpSpPr>
          <a:xfrm>
            <a:off x="6673584" y="3717694"/>
            <a:ext cx="2429923" cy="1732567"/>
            <a:chOff x="6505290" y="3340500"/>
            <a:chExt cx="2637207" cy="2020722"/>
          </a:xfrm>
        </p:grpSpPr>
        <p:sp>
          <p:nvSpPr>
            <p:cNvPr id="370" name="Google Shape;370;p34"/>
            <p:cNvSpPr/>
            <p:nvPr/>
          </p:nvSpPr>
          <p:spPr>
            <a:xfrm flipH="1">
              <a:off x="6505290" y="3340500"/>
              <a:ext cx="1894211" cy="1361173"/>
            </a:xfrm>
            <a:custGeom>
              <a:rect b="b" l="l" r="r" t="t"/>
              <a:pathLst>
                <a:path extrusionOk="0" h="45939" w="60282">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34"/>
            <p:cNvGrpSpPr/>
            <p:nvPr/>
          </p:nvGrpSpPr>
          <p:grpSpPr>
            <a:xfrm flipH="1" rot="1398551">
              <a:off x="7356543" y="3857054"/>
              <a:ext cx="1522160" cy="1254196"/>
              <a:chOff x="698956" y="6526827"/>
              <a:chExt cx="1522132" cy="1254173"/>
            </a:xfrm>
          </p:grpSpPr>
          <p:grpSp>
            <p:nvGrpSpPr>
              <p:cNvPr id="372" name="Google Shape;372;p34"/>
              <p:cNvGrpSpPr/>
              <p:nvPr/>
            </p:nvGrpSpPr>
            <p:grpSpPr>
              <a:xfrm>
                <a:off x="970014" y="6599642"/>
                <a:ext cx="1251074" cy="1089966"/>
                <a:chOff x="2227541" y="6011760"/>
                <a:chExt cx="2864180" cy="2495343"/>
              </a:xfrm>
            </p:grpSpPr>
            <p:sp>
              <p:nvSpPr>
                <p:cNvPr id="373" name="Google Shape;373;p34"/>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 name="Google Shape;374;p34"/>
                <p:cNvGrpSpPr/>
                <p:nvPr/>
              </p:nvGrpSpPr>
              <p:grpSpPr>
                <a:xfrm>
                  <a:off x="2227541" y="6635267"/>
                  <a:ext cx="2250382" cy="1871835"/>
                  <a:chOff x="2227541" y="6635267"/>
                  <a:chExt cx="2250382" cy="1871835"/>
                </a:xfrm>
              </p:grpSpPr>
              <p:sp>
                <p:nvSpPr>
                  <p:cNvPr id="375" name="Google Shape;375;p34"/>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4"/>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4"/>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8" name="Google Shape;378;p34"/>
              <p:cNvGrpSpPr/>
              <p:nvPr/>
            </p:nvGrpSpPr>
            <p:grpSpPr>
              <a:xfrm>
                <a:off x="698956" y="6526827"/>
                <a:ext cx="761443" cy="1254173"/>
                <a:chOff x="1668617" y="5683195"/>
                <a:chExt cx="1743230" cy="2871275"/>
              </a:xfrm>
            </p:grpSpPr>
            <p:sp>
              <p:nvSpPr>
                <p:cNvPr id="379" name="Google Shape;379;p34"/>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 name="Google Shape;380;p34"/>
                <p:cNvGrpSpPr/>
                <p:nvPr/>
              </p:nvGrpSpPr>
              <p:grpSpPr>
                <a:xfrm>
                  <a:off x="2252110" y="6027996"/>
                  <a:ext cx="1159737" cy="2526474"/>
                  <a:chOff x="2252110" y="6027996"/>
                  <a:chExt cx="1159737" cy="2526474"/>
                </a:xfrm>
              </p:grpSpPr>
              <p:sp>
                <p:nvSpPr>
                  <p:cNvPr id="381" name="Google Shape;381;p34"/>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85" name="Google Shape;385;p34"/>
            <p:cNvSpPr/>
            <p:nvPr/>
          </p:nvSpPr>
          <p:spPr>
            <a:xfrm flipH="1">
              <a:off x="6505301" y="4462217"/>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34"/>
          <p:cNvSpPr txBox="1"/>
          <p:nvPr/>
        </p:nvSpPr>
        <p:spPr>
          <a:xfrm>
            <a:off x="1604325" y="1867696"/>
            <a:ext cx="11280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swald"/>
                <a:ea typeface="Oswald"/>
                <a:cs typeface="Oswald"/>
                <a:sym typeface="Oswald"/>
              </a:rPr>
              <a:t>VENUS</a:t>
            </a:r>
            <a:endParaRPr>
              <a:solidFill>
                <a:schemeClr val="lt1"/>
              </a:solidFill>
              <a:latin typeface="Oswald"/>
              <a:ea typeface="Oswald"/>
              <a:cs typeface="Oswald"/>
              <a:sym typeface="Oswald"/>
            </a:endParaRPr>
          </a:p>
        </p:txBody>
      </p:sp>
      <p:sp>
        <p:nvSpPr>
          <p:cNvPr id="387" name="Google Shape;387;p34"/>
          <p:cNvSpPr txBox="1"/>
          <p:nvPr/>
        </p:nvSpPr>
        <p:spPr>
          <a:xfrm>
            <a:off x="1604325" y="2548321"/>
            <a:ext cx="11280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swald"/>
                <a:ea typeface="Oswald"/>
                <a:cs typeface="Oswald"/>
                <a:sym typeface="Oswald"/>
              </a:rPr>
              <a:t>JUPITER</a:t>
            </a:r>
            <a:endParaRPr>
              <a:solidFill>
                <a:schemeClr val="lt1"/>
              </a:solidFill>
              <a:latin typeface="Oswald"/>
              <a:ea typeface="Oswald"/>
              <a:cs typeface="Oswald"/>
              <a:sym typeface="Oswald"/>
            </a:endParaRPr>
          </a:p>
        </p:txBody>
      </p:sp>
      <p:sp>
        <p:nvSpPr>
          <p:cNvPr id="388" name="Google Shape;388;p34"/>
          <p:cNvSpPr txBox="1"/>
          <p:nvPr/>
        </p:nvSpPr>
        <p:spPr>
          <a:xfrm>
            <a:off x="1604325" y="3228946"/>
            <a:ext cx="11280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swald"/>
                <a:ea typeface="Oswald"/>
                <a:cs typeface="Oswald"/>
                <a:sym typeface="Oswald"/>
              </a:rPr>
              <a:t>MARS</a:t>
            </a:r>
            <a:endParaRPr>
              <a:solidFill>
                <a:schemeClr val="lt1"/>
              </a:solidFill>
              <a:latin typeface="Oswald"/>
              <a:ea typeface="Oswald"/>
              <a:cs typeface="Oswald"/>
              <a:sym typeface="Oswald"/>
            </a:endParaRPr>
          </a:p>
        </p:txBody>
      </p:sp>
      <p:sp>
        <p:nvSpPr>
          <p:cNvPr id="389" name="Google Shape;389;p34"/>
          <p:cNvSpPr txBox="1"/>
          <p:nvPr>
            <p:ph idx="4294967295" type="title"/>
          </p:nvPr>
        </p:nvSpPr>
        <p:spPr>
          <a:xfrm>
            <a:off x="-55575" y="1279650"/>
            <a:ext cx="2706900" cy="4743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t>Weeks 1-4</a:t>
            </a:r>
            <a:endParaRPr/>
          </a:p>
        </p:txBody>
      </p:sp>
      <p:sp>
        <p:nvSpPr>
          <p:cNvPr id="390" name="Google Shape;390;p34"/>
          <p:cNvSpPr txBox="1"/>
          <p:nvPr>
            <p:ph idx="4294967295" type="subTitle"/>
          </p:nvPr>
        </p:nvSpPr>
        <p:spPr>
          <a:xfrm>
            <a:off x="325400" y="1867717"/>
            <a:ext cx="3084600" cy="30567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sz="1500"/>
              <a:t>Literature </a:t>
            </a:r>
            <a:r>
              <a:rPr lang="en" sz="1500"/>
              <a:t>review</a:t>
            </a:r>
            <a:r>
              <a:rPr lang="en" sz="1500"/>
              <a:t> on impacts of nature and health.</a:t>
            </a:r>
            <a:endParaRPr sz="1500"/>
          </a:p>
          <a:p>
            <a:pPr indent="-311150" lvl="0" marL="457200" rtl="0" algn="l">
              <a:lnSpc>
                <a:spcPct val="100000"/>
              </a:lnSpc>
              <a:spcBef>
                <a:spcPts val="0"/>
              </a:spcBef>
              <a:spcAft>
                <a:spcPts val="0"/>
              </a:spcAft>
              <a:buSzPts val="1300"/>
              <a:buChar char="○"/>
            </a:pPr>
            <a:r>
              <a:rPr lang="en" sz="1500"/>
              <a:t>Policy Research (local, state, federal levels)</a:t>
            </a:r>
            <a:endParaRPr sz="1500"/>
          </a:p>
          <a:p>
            <a:pPr indent="-311150" lvl="0" marL="457200" rtl="0" algn="l">
              <a:lnSpc>
                <a:spcPct val="100000"/>
              </a:lnSpc>
              <a:spcBef>
                <a:spcPts val="0"/>
              </a:spcBef>
              <a:spcAft>
                <a:spcPts val="0"/>
              </a:spcAft>
              <a:buSzPts val="1300"/>
              <a:buChar char="○"/>
            </a:pPr>
            <a:r>
              <a:rPr lang="en" sz="1500"/>
              <a:t>What other organizations are doing &amp; how we can help.</a:t>
            </a:r>
            <a:endParaRPr sz="1500"/>
          </a:p>
          <a:p>
            <a:pPr indent="0" lvl="0" marL="0" rtl="0" algn="l">
              <a:spcBef>
                <a:spcPts val="1600"/>
              </a:spcBef>
              <a:spcAft>
                <a:spcPts val="1600"/>
              </a:spcAft>
              <a:buNone/>
            </a:pPr>
            <a:r>
              <a:t/>
            </a:r>
            <a:endParaRPr/>
          </a:p>
        </p:txBody>
      </p:sp>
      <p:sp>
        <p:nvSpPr>
          <p:cNvPr id="391" name="Google Shape;391;p34"/>
          <p:cNvSpPr txBox="1"/>
          <p:nvPr>
            <p:ph idx="4294967295" type="title"/>
          </p:nvPr>
        </p:nvSpPr>
        <p:spPr>
          <a:xfrm>
            <a:off x="3055825" y="1279647"/>
            <a:ext cx="2706900" cy="4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Weeks 4-8</a:t>
            </a:r>
            <a:endParaRPr/>
          </a:p>
        </p:txBody>
      </p:sp>
      <p:sp>
        <p:nvSpPr>
          <p:cNvPr id="392" name="Google Shape;392;p34"/>
          <p:cNvSpPr txBox="1"/>
          <p:nvPr>
            <p:ph idx="4294967295" type="subTitle"/>
          </p:nvPr>
        </p:nvSpPr>
        <p:spPr>
          <a:xfrm>
            <a:off x="3272200" y="1867735"/>
            <a:ext cx="3084600" cy="3203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500"/>
              <a:t>Drafting interview questions</a:t>
            </a:r>
            <a:endParaRPr sz="1500"/>
          </a:p>
          <a:p>
            <a:pPr indent="-311150" lvl="0" marL="457200" rtl="0" algn="l">
              <a:spcBef>
                <a:spcPts val="0"/>
              </a:spcBef>
              <a:spcAft>
                <a:spcPts val="0"/>
              </a:spcAft>
              <a:buSzPts val="1300"/>
              <a:buChar char="○"/>
            </a:pPr>
            <a:r>
              <a:rPr lang="en" sz="1500"/>
              <a:t>Interviews! </a:t>
            </a:r>
            <a:endParaRPr sz="1500"/>
          </a:p>
          <a:p>
            <a:pPr indent="-311150" lvl="0" marL="457200" rtl="0" algn="l">
              <a:spcBef>
                <a:spcPts val="0"/>
              </a:spcBef>
              <a:spcAft>
                <a:spcPts val="0"/>
              </a:spcAft>
              <a:buSzPts val="1300"/>
              <a:buChar char="○"/>
            </a:pPr>
            <a:r>
              <a:rPr lang="en" sz="1500"/>
              <a:t>We conducted 12 interviews with 14 different individuals/organizations</a:t>
            </a:r>
            <a:endParaRPr sz="1500"/>
          </a:p>
        </p:txBody>
      </p:sp>
      <p:sp>
        <p:nvSpPr>
          <p:cNvPr id="393" name="Google Shape;393;p34"/>
          <p:cNvSpPr txBox="1"/>
          <p:nvPr>
            <p:ph idx="4294967295" type="title"/>
          </p:nvPr>
        </p:nvSpPr>
        <p:spPr>
          <a:xfrm>
            <a:off x="5978400" y="1279640"/>
            <a:ext cx="2706900" cy="4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Weeks 8-9</a:t>
            </a:r>
            <a:endParaRPr/>
          </a:p>
        </p:txBody>
      </p:sp>
      <p:sp>
        <p:nvSpPr>
          <p:cNvPr id="394" name="Google Shape;394;p34"/>
          <p:cNvSpPr txBox="1"/>
          <p:nvPr>
            <p:ph idx="4294967295" type="subTitle"/>
          </p:nvPr>
        </p:nvSpPr>
        <p:spPr>
          <a:xfrm>
            <a:off x="6216000" y="1917388"/>
            <a:ext cx="2806500" cy="1732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500"/>
              <a:t>Final Project Synthesis identifying policy opportunities for Nature and Health involvement!</a:t>
            </a:r>
            <a:endParaRPr sz="1500"/>
          </a:p>
          <a:p>
            <a:pPr indent="0" lvl="0" marL="0" rtl="0" algn="l">
              <a:spcBef>
                <a:spcPts val="1600"/>
              </a:spcBef>
              <a:spcAft>
                <a:spcPts val="1600"/>
              </a:spcAft>
              <a:buNone/>
            </a:pPr>
            <a:r>
              <a:t/>
            </a:r>
            <a:endParaRPr/>
          </a:p>
        </p:txBody>
      </p:sp>
      <p:grpSp>
        <p:nvGrpSpPr>
          <p:cNvPr id="395" name="Google Shape;395;p34"/>
          <p:cNvGrpSpPr/>
          <p:nvPr/>
        </p:nvGrpSpPr>
        <p:grpSpPr>
          <a:xfrm flipH="1">
            <a:off x="1338589" y="1772093"/>
            <a:ext cx="446222" cy="77476"/>
            <a:chOff x="6146875" y="1767300"/>
            <a:chExt cx="331025" cy="57475"/>
          </a:xfrm>
        </p:grpSpPr>
        <p:sp>
          <p:nvSpPr>
            <p:cNvPr id="396" name="Google Shape;396;p34"/>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4"/>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4"/>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34"/>
          <p:cNvGrpSpPr/>
          <p:nvPr/>
        </p:nvGrpSpPr>
        <p:grpSpPr>
          <a:xfrm flipH="1">
            <a:off x="7165189" y="1772106"/>
            <a:ext cx="446222" cy="77476"/>
            <a:chOff x="6146875" y="1767300"/>
            <a:chExt cx="331025" cy="57475"/>
          </a:xfrm>
        </p:grpSpPr>
        <p:sp>
          <p:nvSpPr>
            <p:cNvPr id="400" name="Google Shape;400;p34"/>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4"/>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4"/>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34"/>
          <p:cNvGrpSpPr/>
          <p:nvPr/>
        </p:nvGrpSpPr>
        <p:grpSpPr>
          <a:xfrm flipH="1">
            <a:off x="4186164" y="1772106"/>
            <a:ext cx="446222" cy="77476"/>
            <a:chOff x="6146875" y="1767300"/>
            <a:chExt cx="331025" cy="57475"/>
          </a:xfrm>
        </p:grpSpPr>
        <p:sp>
          <p:nvSpPr>
            <p:cNvPr id="404" name="Google Shape;404;p34"/>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4"/>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5"/>
          <p:cNvSpPr txBox="1"/>
          <p:nvPr>
            <p:ph type="title"/>
          </p:nvPr>
        </p:nvSpPr>
        <p:spPr>
          <a:xfrm>
            <a:off x="700975" y="130600"/>
            <a:ext cx="3097800" cy="6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About the Internship</a:t>
            </a:r>
            <a:endParaRPr sz="2800"/>
          </a:p>
        </p:txBody>
      </p:sp>
      <p:pic>
        <p:nvPicPr>
          <p:cNvPr id="412" name="Google Shape;412;p35"/>
          <p:cNvPicPr preferRelativeResize="0"/>
          <p:nvPr/>
        </p:nvPicPr>
        <p:blipFill rotWithShape="1">
          <a:blip r:embed="rId3">
            <a:alphaModFix/>
          </a:blip>
          <a:srcRect b="9017" l="0" r="0" t="9008"/>
          <a:stretch/>
        </p:blipFill>
        <p:spPr>
          <a:xfrm>
            <a:off x="36400" y="737000"/>
            <a:ext cx="4109075" cy="4406500"/>
          </a:xfrm>
          <a:prstGeom prst="rect">
            <a:avLst/>
          </a:prstGeom>
          <a:noFill/>
          <a:ln>
            <a:noFill/>
          </a:ln>
        </p:spPr>
      </p:pic>
      <p:sp>
        <p:nvSpPr>
          <p:cNvPr id="413" name="Google Shape;413;p35"/>
          <p:cNvSpPr/>
          <p:nvPr/>
        </p:nvSpPr>
        <p:spPr>
          <a:xfrm>
            <a:off x="667225" y="632950"/>
            <a:ext cx="667800" cy="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4" name="Google Shape;414;p35"/>
          <p:cNvPicPr preferRelativeResize="0"/>
          <p:nvPr/>
        </p:nvPicPr>
        <p:blipFill>
          <a:blip r:embed="rId4">
            <a:alphaModFix/>
          </a:blip>
          <a:stretch>
            <a:fillRect/>
          </a:stretch>
        </p:blipFill>
        <p:spPr>
          <a:xfrm>
            <a:off x="4145475" y="856913"/>
            <a:ext cx="3783050" cy="3967414"/>
          </a:xfrm>
          <a:prstGeom prst="rect">
            <a:avLst/>
          </a:prstGeom>
          <a:noFill/>
          <a:ln>
            <a:noFill/>
          </a:ln>
        </p:spPr>
      </p:pic>
      <p:pic>
        <p:nvPicPr>
          <p:cNvPr id="415" name="Google Shape;415;p35"/>
          <p:cNvPicPr preferRelativeResize="0"/>
          <p:nvPr/>
        </p:nvPicPr>
        <p:blipFill>
          <a:blip r:embed="rId5">
            <a:alphaModFix/>
          </a:blip>
          <a:stretch>
            <a:fillRect/>
          </a:stretch>
        </p:blipFill>
        <p:spPr>
          <a:xfrm>
            <a:off x="5697488" y="130600"/>
            <a:ext cx="3257550" cy="419100"/>
          </a:xfrm>
          <a:prstGeom prst="rect">
            <a:avLst/>
          </a:prstGeom>
          <a:noFill/>
          <a:ln>
            <a:noFill/>
          </a:ln>
        </p:spPr>
      </p:pic>
      <p:pic>
        <p:nvPicPr>
          <p:cNvPr id="416" name="Google Shape;416;p35"/>
          <p:cNvPicPr preferRelativeResize="0"/>
          <p:nvPr/>
        </p:nvPicPr>
        <p:blipFill>
          <a:blip r:embed="rId6">
            <a:alphaModFix/>
          </a:blip>
          <a:stretch>
            <a:fillRect/>
          </a:stretch>
        </p:blipFill>
        <p:spPr>
          <a:xfrm>
            <a:off x="3972563" y="71988"/>
            <a:ext cx="1198850" cy="536325"/>
          </a:xfrm>
          <a:prstGeom prst="rect">
            <a:avLst/>
          </a:prstGeom>
          <a:noFill/>
          <a:ln>
            <a:noFill/>
          </a:ln>
        </p:spPr>
      </p:pic>
      <p:pic>
        <p:nvPicPr>
          <p:cNvPr id="417" name="Google Shape;417;p35"/>
          <p:cNvPicPr preferRelativeResize="0"/>
          <p:nvPr/>
        </p:nvPicPr>
        <p:blipFill>
          <a:blip r:embed="rId7">
            <a:alphaModFix/>
          </a:blip>
          <a:stretch>
            <a:fillRect/>
          </a:stretch>
        </p:blipFill>
        <p:spPr>
          <a:xfrm>
            <a:off x="7805463" y="3804950"/>
            <a:ext cx="1338550" cy="133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6"/>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Challenges:</a:t>
            </a:r>
            <a:endParaRPr sz="3000"/>
          </a:p>
          <a:p>
            <a:pPr indent="0" lvl="0" marL="0" rtl="0" algn="l">
              <a:spcBef>
                <a:spcPts val="0"/>
              </a:spcBef>
              <a:spcAft>
                <a:spcPts val="0"/>
              </a:spcAft>
              <a:buNone/>
            </a:pPr>
            <a:r>
              <a:t/>
            </a:r>
            <a:endParaRPr/>
          </a:p>
        </p:txBody>
      </p:sp>
      <p:sp>
        <p:nvSpPr>
          <p:cNvPr id="423" name="Google Shape;423;p36"/>
          <p:cNvSpPr txBox="1"/>
          <p:nvPr>
            <p:ph idx="1" type="subTitle"/>
          </p:nvPr>
        </p:nvSpPr>
        <p:spPr>
          <a:xfrm>
            <a:off x="762750" y="1515700"/>
            <a:ext cx="7834800" cy="2676600"/>
          </a:xfrm>
          <a:prstGeom prst="rect">
            <a:avLst/>
          </a:prstGeom>
        </p:spPr>
        <p:txBody>
          <a:bodyPr anchorCtr="0" anchor="t" bIns="91425" lIns="91425" spcFirstLastPara="1" rIns="91425" wrap="square" tIns="91425">
            <a:noAutofit/>
          </a:bodyPr>
          <a:lstStyle/>
          <a:p>
            <a:pPr indent="-320675" lvl="0" marL="457200" rtl="0" algn="l">
              <a:lnSpc>
                <a:spcPct val="150000"/>
              </a:lnSpc>
              <a:spcBef>
                <a:spcPts val="0"/>
              </a:spcBef>
              <a:spcAft>
                <a:spcPts val="0"/>
              </a:spcAft>
              <a:buSzPts val="1450"/>
              <a:buChar char="●"/>
            </a:pPr>
            <a:r>
              <a:rPr lang="en" sz="1450"/>
              <a:t>Staying organized!</a:t>
            </a:r>
            <a:endParaRPr sz="1450"/>
          </a:p>
          <a:p>
            <a:pPr indent="-320675" lvl="0" marL="457200" rtl="0" algn="l">
              <a:lnSpc>
                <a:spcPct val="150000"/>
              </a:lnSpc>
              <a:spcBef>
                <a:spcPts val="0"/>
              </a:spcBef>
              <a:spcAft>
                <a:spcPts val="0"/>
              </a:spcAft>
              <a:buSzPts val="1450"/>
              <a:buChar char="●"/>
            </a:pPr>
            <a:r>
              <a:rPr lang="en" sz="1450"/>
              <a:t>Communicating professionally with individuals in their field - very different from school experience.</a:t>
            </a:r>
            <a:endParaRPr sz="1450"/>
          </a:p>
          <a:p>
            <a:pPr indent="-320675" lvl="0" marL="457200" rtl="0" algn="l">
              <a:lnSpc>
                <a:spcPct val="150000"/>
              </a:lnSpc>
              <a:spcBef>
                <a:spcPts val="0"/>
              </a:spcBef>
              <a:spcAft>
                <a:spcPts val="0"/>
              </a:spcAft>
              <a:buSzPts val="1450"/>
              <a:buChar char="●"/>
            </a:pPr>
            <a:r>
              <a:rPr lang="en" sz="1450"/>
              <a:t>Preparing for interviews</a:t>
            </a:r>
            <a:endParaRPr sz="1450"/>
          </a:p>
          <a:p>
            <a:pPr indent="-320675" lvl="0" marL="457200" rtl="0" algn="l">
              <a:lnSpc>
                <a:spcPct val="150000"/>
              </a:lnSpc>
              <a:spcBef>
                <a:spcPts val="0"/>
              </a:spcBef>
              <a:spcAft>
                <a:spcPts val="0"/>
              </a:spcAft>
              <a:buSzPts val="1450"/>
              <a:buChar char="●"/>
            </a:pPr>
            <a:r>
              <a:rPr lang="en" sz="1450"/>
              <a:t>Staying self productive and motivated!</a:t>
            </a:r>
            <a:endParaRPr sz="1450"/>
          </a:p>
          <a:p>
            <a:pPr indent="0" lvl="0" marL="0" rtl="0" algn="l">
              <a:lnSpc>
                <a:spcPct val="100000"/>
              </a:lnSpc>
              <a:spcBef>
                <a:spcPts val="0"/>
              </a:spcBef>
              <a:spcAft>
                <a:spcPts val="0"/>
              </a:spcAft>
              <a:buNone/>
            </a:pPr>
            <a:r>
              <a:t/>
            </a:r>
            <a:endParaRPr sz="1350"/>
          </a:p>
          <a:p>
            <a:pPr indent="0" lvl="0" marL="0" rtl="0" algn="l">
              <a:lnSpc>
                <a:spcPct val="100000"/>
              </a:lnSpc>
              <a:spcBef>
                <a:spcPts val="0"/>
              </a:spcBef>
              <a:spcAft>
                <a:spcPts val="0"/>
              </a:spcAft>
              <a:buNone/>
            </a:pPr>
            <a:r>
              <a:t/>
            </a:r>
            <a:endParaRPr sz="1150"/>
          </a:p>
          <a:p>
            <a:pPr indent="0" lvl="0" marL="0" rtl="0" algn="l">
              <a:spcBef>
                <a:spcPts val="0"/>
              </a:spcBef>
              <a:spcAft>
                <a:spcPts val="1600"/>
              </a:spcAft>
              <a:buNone/>
            </a:pPr>
            <a:r>
              <a:t/>
            </a:r>
            <a:endParaRPr/>
          </a:p>
        </p:txBody>
      </p:sp>
      <p:grpSp>
        <p:nvGrpSpPr>
          <p:cNvPr id="424" name="Google Shape;424;p36"/>
          <p:cNvGrpSpPr/>
          <p:nvPr/>
        </p:nvGrpSpPr>
        <p:grpSpPr>
          <a:xfrm flipH="1">
            <a:off x="809989" y="1172656"/>
            <a:ext cx="446222" cy="77476"/>
            <a:chOff x="6146875" y="1767300"/>
            <a:chExt cx="331025" cy="57475"/>
          </a:xfrm>
        </p:grpSpPr>
        <p:sp>
          <p:nvSpPr>
            <p:cNvPr id="425" name="Google Shape;425;p36"/>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6"/>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6"/>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7"/>
          <p:cNvSpPr txBox="1"/>
          <p:nvPr>
            <p:ph type="title"/>
          </p:nvPr>
        </p:nvSpPr>
        <p:spPr>
          <a:xfrm>
            <a:off x="717650" y="543925"/>
            <a:ext cx="2625900" cy="6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Reflection</a:t>
            </a:r>
            <a:endParaRPr sz="3000"/>
          </a:p>
        </p:txBody>
      </p:sp>
      <p:sp>
        <p:nvSpPr>
          <p:cNvPr id="433" name="Google Shape;433;p37"/>
          <p:cNvSpPr txBox="1"/>
          <p:nvPr>
            <p:ph idx="1" type="subTitle"/>
          </p:nvPr>
        </p:nvSpPr>
        <p:spPr>
          <a:xfrm>
            <a:off x="717650" y="1287525"/>
            <a:ext cx="7949400" cy="28092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W</a:t>
            </a:r>
            <a:r>
              <a:rPr lang="en"/>
              <a:t>ritten, communication, and organizational skills!</a:t>
            </a:r>
            <a:endParaRPr/>
          </a:p>
          <a:p>
            <a:pPr indent="-317500" lvl="0" marL="457200" rtl="0" algn="l">
              <a:lnSpc>
                <a:spcPct val="150000"/>
              </a:lnSpc>
              <a:spcBef>
                <a:spcPts val="0"/>
              </a:spcBef>
              <a:spcAft>
                <a:spcPts val="0"/>
              </a:spcAft>
              <a:buSzPts val="1400"/>
              <a:buChar char="-"/>
            </a:pPr>
            <a:r>
              <a:rPr lang="en"/>
              <a:t>Reminded of my love for the environment and the dire need to </a:t>
            </a:r>
            <a:r>
              <a:rPr lang="en"/>
              <a:t>preserve it. </a:t>
            </a:r>
            <a:endParaRPr/>
          </a:p>
          <a:p>
            <a:pPr indent="-285750" lvl="1" marL="914400" rtl="0" algn="l">
              <a:lnSpc>
                <a:spcPct val="150000"/>
              </a:lnSpc>
              <a:spcBef>
                <a:spcPts val="0"/>
              </a:spcBef>
              <a:spcAft>
                <a:spcPts val="0"/>
              </a:spcAft>
              <a:buSzPts val="900"/>
              <a:buChar char="○"/>
            </a:pPr>
            <a:r>
              <a:rPr lang="en"/>
              <a:t>Learned so much valuable information about policy but it may not be for me.</a:t>
            </a:r>
            <a:endParaRPr/>
          </a:p>
          <a:p>
            <a:pPr indent="-285750" lvl="1" marL="914400" rtl="0" algn="l">
              <a:lnSpc>
                <a:spcPct val="150000"/>
              </a:lnSpc>
              <a:spcBef>
                <a:spcPts val="0"/>
              </a:spcBef>
              <a:spcAft>
                <a:spcPts val="0"/>
              </a:spcAft>
              <a:buSzPts val="900"/>
              <a:buChar char="○"/>
            </a:pPr>
            <a:r>
              <a:rPr lang="en"/>
              <a:t>Excited to shift my focus towards studying the environment and the effects of climate change through post-grad education in Environmental Science.</a:t>
            </a:r>
            <a:endParaRPr/>
          </a:p>
          <a:p>
            <a:pPr indent="-317500" lvl="0" marL="457200" rtl="0" algn="l">
              <a:lnSpc>
                <a:spcPct val="150000"/>
              </a:lnSpc>
              <a:spcBef>
                <a:spcPts val="0"/>
              </a:spcBef>
              <a:spcAft>
                <a:spcPts val="0"/>
              </a:spcAft>
              <a:buSzPts val="1400"/>
              <a:buChar char="-"/>
            </a:pPr>
            <a:r>
              <a:rPr lang="en"/>
              <a:t>Moving forward, taking experiences from cohort meetings and interviews -  reminded of the importance of discussing climate issues with others and hearing their thoughts. </a:t>
            </a:r>
            <a:endParaRPr/>
          </a:p>
        </p:txBody>
      </p:sp>
      <p:grpSp>
        <p:nvGrpSpPr>
          <p:cNvPr id="434" name="Google Shape;434;p37"/>
          <p:cNvGrpSpPr/>
          <p:nvPr/>
        </p:nvGrpSpPr>
        <p:grpSpPr>
          <a:xfrm>
            <a:off x="4209174" y="3645273"/>
            <a:ext cx="3565001" cy="1077532"/>
            <a:chOff x="2969700" y="2832925"/>
            <a:chExt cx="4343325" cy="1513600"/>
          </a:xfrm>
        </p:grpSpPr>
        <p:sp>
          <p:nvSpPr>
            <p:cNvPr id="435" name="Google Shape;435;p37"/>
            <p:cNvSpPr/>
            <p:nvPr/>
          </p:nvSpPr>
          <p:spPr>
            <a:xfrm>
              <a:off x="4819050" y="3172550"/>
              <a:ext cx="45550" cy="35450"/>
            </a:xfrm>
            <a:custGeom>
              <a:rect b="b" l="l" r="r" t="t"/>
              <a:pathLst>
                <a:path extrusionOk="0" h="1418" w="1822">
                  <a:moveTo>
                    <a:pt x="905" y="0"/>
                  </a:moveTo>
                  <a:cubicBezTo>
                    <a:pt x="0" y="0"/>
                    <a:pt x="0" y="1417"/>
                    <a:pt x="905" y="1417"/>
                  </a:cubicBezTo>
                  <a:cubicBezTo>
                    <a:pt x="1822" y="1417"/>
                    <a:pt x="1822" y="0"/>
                    <a:pt x="9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7"/>
            <p:cNvSpPr/>
            <p:nvPr/>
          </p:nvSpPr>
          <p:spPr>
            <a:xfrm>
              <a:off x="4738975" y="3172550"/>
              <a:ext cx="45575" cy="35450"/>
            </a:xfrm>
            <a:custGeom>
              <a:rect b="b" l="l" r="r" t="t"/>
              <a:pathLst>
                <a:path extrusionOk="0" h="1418" w="1823">
                  <a:moveTo>
                    <a:pt x="905" y="0"/>
                  </a:moveTo>
                  <a:cubicBezTo>
                    <a:pt x="0" y="0"/>
                    <a:pt x="0" y="1417"/>
                    <a:pt x="905" y="1417"/>
                  </a:cubicBezTo>
                  <a:cubicBezTo>
                    <a:pt x="1822" y="1417"/>
                    <a:pt x="1822" y="0"/>
                    <a:pt x="9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7"/>
            <p:cNvSpPr/>
            <p:nvPr/>
          </p:nvSpPr>
          <p:spPr>
            <a:xfrm>
              <a:off x="4896725" y="3172550"/>
              <a:ext cx="45575" cy="35450"/>
            </a:xfrm>
            <a:custGeom>
              <a:rect b="b" l="l" r="r" t="t"/>
              <a:pathLst>
                <a:path extrusionOk="0" h="1418" w="1823">
                  <a:moveTo>
                    <a:pt x="918" y="0"/>
                  </a:moveTo>
                  <a:cubicBezTo>
                    <a:pt x="1" y="0"/>
                    <a:pt x="1" y="1417"/>
                    <a:pt x="918" y="1417"/>
                  </a:cubicBezTo>
                  <a:cubicBezTo>
                    <a:pt x="1822" y="1417"/>
                    <a:pt x="1822" y="0"/>
                    <a:pt x="9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7"/>
            <p:cNvSpPr/>
            <p:nvPr/>
          </p:nvSpPr>
          <p:spPr>
            <a:xfrm>
              <a:off x="6604975" y="2885900"/>
              <a:ext cx="600700" cy="311675"/>
            </a:xfrm>
            <a:custGeom>
              <a:rect b="b" l="l" r="r" t="t"/>
              <a:pathLst>
                <a:path extrusionOk="0" h="12467" w="24028">
                  <a:moveTo>
                    <a:pt x="12002" y="1"/>
                  </a:moveTo>
                  <a:cubicBezTo>
                    <a:pt x="10204" y="1"/>
                    <a:pt x="8573" y="786"/>
                    <a:pt x="7478" y="2048"/>
                  </a:cubicBezTo>
                  <a:cubicBezTo>
                    <a:pt x="6834" y="2770"/>
                    <a:pt x="5901" y="3150"/>
                    <a:pt x="4938" y="3150"/>
                  </a:cubicBezTo>
                  <a:cubicBezTo>
                    <a:pt x="4868" y="3150"/>
                    <a:pt x="4798" y="3148"/>
                    <a:pt x="4727" y="3144"/>
                  </a:cubicBezTo>
                  <a:cubicBezTo>
                    <a:pt x="4632" y="3132"/>
                    <a:pt x="4537" y="3132"/>
                    <a:pt x="4454" y="3132"/>
                  </a:cubicBezTo>
                  <a:cubicBezTo>
                    <a:pt x="1989" y="3132"/>
                    <a:pt x="1" y="5120"/>
                    <a:pt x="1" y="7573"/>
                  </a:cubicBezTo>
                  <a:cubicBezTo>
                    <a:pt x="1" y="10026"/>
                    <a:pt x="1989" y="12014"/>
                    <a:pt x="4454" y="12014"/>
                  </a:cubicBezTo>
                  <a:cubicBezTo>
                    <a:pt x="5025" y="12014"/>
                    <a:pt x="5585" y="11907"/>
                    <a:pt x="6097" y="11704"/>
                  </a:cubicBezTo>
                  <a:cubicBezTo>
                    <a:pt x="6700" y="11465"/>
                    <a:pt x="7336" y="11357"/>
                    <a:pt x="7976" y="11357"/>
                  </a:cubicBezTo>
                  <a:cubicBezTo>
                    <a:pt x="8675" y="11357"/>
                    <a:pt x="9378" y="11486"/>
                    <a:pt x="10050" y="11716"/>
                  </a:cubicBezTo>
                  <a:cubicBezTo>
                    <a:pt x="10669" y="11919"/>
                    <a:pt x="11324" y="12038"/>
                    <a:pt x="12002" y="12038"/>
                  </a:cubicBezTo>
                  <a:cubicBezTo>
                    <a:pt x="12443" y="12038"/>
                    <a:pt x="12871" y="11990"/>
                    <a:pt x="13288" y="11895"/>
                  </a:cubicBezTo>
                  <a:cubicBezTo>
                    <a:pt x="13528" y="11844"/>
                    <a:pt x="13771" y="11819"/>
                    <a:pt x="14012" y="11819"/>
                  </a:cubicBezTo>
                  <a:cubicBezTo>
                    <a:pt x="14502" y="11819"/>
                    <a:pt x="14989" y="11922"/>
                    <a:pt x="15443" y="12121"/>
                  </a:cubicBezTo>
                  <a:cubicBezTo>
                    <a:pt x="15931" y="12347"/>
                    <a:pt x="16479" y="12466"/>
                    <a:pt x="17062" y="12466"/>
                  </a:cubicBezTo>
                  <a:cubicBezTo>
                    <a:pt x="17872" y="12466"/>
                    <a:pt x="18634" y="12228"/>
                    <a:pt x="19265" y="11800"/>
                  </a:cubicBezTo>
                  <a:cubicBezTo>
                    <a:pt x="19674" y="11527"/>
                    <a:pt x="20162" y="11388"/>
                    <a:pt x="20656" y="11388"/>
                  </a:cubicBezTo>
                  <a:cubicBezTo>
                    <a:pt x="20852" y="11388"/>
                    <a:pt x="21048" y="11410"/>
                    <a:pt x="21241" y="11454"/>
                  </a:cubicBezTo>
                  <a:cubicBezTo>
                    <a:pt x="21396" y="11490"/>
                    <a:pt x="21551" y="11502"/>
                    <a:pt x="21718" y="11502"/>
                  </a:cubicBezTo>
                  <a:cubicBezTo>
                    <a:pt x="23004" y="11502"/>
                    <a:pt x="24028" y="10395"/>
                    <a:pt x="23885" y="9085"/>
                  </a:cubicBezTo>
                  <a:cubicBezTo>
                    <a:pt x="23777" y="8109"/>
                    <a:pt x="22992" y="7311"/>
                    <a:pt x="22027" y="7180"/>
                  </a:cubicBezTo>
                  <a:cubicBezTo>
                    <a:pt x="22015" y="7180"/>
                    <a:pt x="22003" y="7180"/>
                    <a:pt x="21992" y="7168"/>
                  </a:cubicBezTo>
                  <a:cubicBezTo>
                    <a:pt x="21301" y="7085"/>
                    <a:pt x="20682" y="6728"/>
                    <a:pt x="20265" y="6156"/>
                  </a:cubicBezTo>
                  <a:cubicBezTo>
                    <a:pt x="19896" y="5668"/>
                    <a:pt x="19432" y="5263"/>
                    <a:pt x="18884" y="4977"/>
                  </a:cubicBezTo>
                  <a:cubicBezTo>
                    <a:pt x="18241" y="4644"/>
                    <a:pt x="17765" y="4084"/>
                    <a:pt x="17455" y="3430"/>
                  </a:cubicBezTo>
                  <a:cubicBezTo>
                    <a:pt x="16479" y="1405"/>
                    <a:pt x="14407" y="1"/>
                    <a:pt x="120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7"/>
            <p:cNvSpPr/>
            <p:nvPr/>
          </p:nvSpPr>
          <p:spPr>
            <a:xfrm>
              <a:off x="4100500" y="4304225"/>
              <a:ext cx="2484850" cy="42300"/>
            </a:xfrm>
            <a:custGeom>
              <a:rect b="b" l="l" r="r" t="t"/>
              <a:pathLst>
                <a:path extrusionOk="0" h="1692" w="99394">
                  <a:moveTo>
                    <a:pt x="846" y="1"/>
                  </a:moveTo>
                  <a:cubicBezTo>
                    <a:pt x="382" y="1"/>
                    <a:pt x="1" y="382"/>
                    <a:pt x="1" y="846"/>
                  </a:cubicBezTo>
                  <a:cubicBezTo>
                    <a:pt x="1" y="1310"/>
                    <a:pt x="382" y="1691"/>
                    <a:pt x="846" y="1691"/>
                  </a:cubicBezTo>
                  <a:lnTo>
                    <a:pt x="98549" y="1691"/>
                  </a:lnTo>
                  <a:cubicBezTo>
                    <a:pt x="99013" y="1691"/>
                    <a:pt x="99394" y="1310"/>
                    <a:pt x="99394" y="846"/>
                  </a:cubicBezTo>
                  <a:cubicBezTo>
                    <a:pt x="99394" y="382"/>
                    <a:pt x="99013" y="1"/>
                    <a:pt x="98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7"/>
            <p:cNvSpPr/>
            <p:nvPr/>
          </p:nvSpPr>
          <p:spPr>
            <a:xfrm>
              <a:off x="4136525" y="3881550"/>
              <a:ext cx="80075" cy="95575"/>
            </a:xfrm>
            <a:custGeom>
              <a:rect b="b" l="l" r="r" t="t"/>
              <a:pathLst>
                <a:path extrusionOk="0" fill="none" h="3823" w="3203">
                  <a:moveTo>
                    <a:pt x="3203" y="1"/>
                  </a:moveTo>
                  <a:lnTo>
                    <a:pt x="965" y="1"/>
                  </a:lnTo>
                  <a:cubicBezTo>
                    <a:pt x="310" y="1"/>
                    <a:pt x="0" y="787"/>
                    <a:pt x="465" y="1227"/>
                  </a:cubicBezTo>
                  <a:lnTo>
                    <a:pt x="3203" y="3823"/>
                  </a:lnTo>
                  <a:lnTo>
                    <a:pt x="3203" y="1"/>
                  </a:lnTo>
                  <a:close/>
                </a:path>
              </a:pathLst>
            </a:custGeom>
            <a:solidFill>
              <a:schemeClr val="lt2"/>
            </a:solidFill>
            <a:ln cap="flat" cmpd="sng" w="15475">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7"/>
            <p:cNvSpPr/>
            <p:nvPr/>
          </p:nvSpPr>
          <p:spPr>
            <a:xfrm>
              <a:off x="4248150" y="3795225"/>
              <a:ext cx="39075" cy="11450"/>
            </a:xfrm>
            <a:custGeom>
              <a:rect b="b" l="l" r="r" t="t"/>
              <a:pathLst>
                <a:path extrusionOk="0" h="458" w="1563">
                  <a:moveTo>
                    <a:pt x="655" y="1"/>
                  </a:moveTo>
                  <a:cubicBezTo>
                    <a:pt x="595" y="1"/>
                    <a:pt x="307" y="10"/>
                    <a:pt x="0" y="180"/>
                  </a:cubicBezTo>
                  <a:cubicBezTo>
                    <a:pt x="0" y="180"/>
                    <a:pt x="564" y="457"/>
                    <a:pt x="995" y="457"/>
                  </a:cubicBezTo>
                  <a:cubicBezTo>
                    <a:pt x="1069" y="457"/>
                    <a:pt x="1140" y="449"/>
                    <a:pt x="1203" y="430"/>
                  </a:cubicBezTo>
                  <a:cubicBezTo>
                    <a:pt x="1563" y="317"/>
                    <a:pt x="1389" y="168"/>
                    <a:pt x="1282" y="168"/>
                  </a:cubicBezTo>
                  <a:cubicBezTo>
                    <a:pt x="1265" y="168"/>
                    <a:pt x="1250" y="172"/>
                    <a:pt x="1238" y="180"/>
                  </a:cubicBezTo>
                  <a:cubicBezTo>
                    <a:pt x="1229" y="184"/>
                    <a:pt x="1217" y="186"/>
                    <a:pt x="1201" y="186"/>
                  </a:cubicBezTo>
                  <a:cubicBezTo>
                    <a:pt x="1057" y="186"/>
                    <a:pt x="667" y="1"/>
                    <a:pt x="667" y="1"/>
                  </a:cubicBezTo>
                  <a:cubicBezTo>
                    <a:pt x="667" y="1"/>
                    <a:pt x="663" y="1"/>
                    <a:pt x="655"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7"/>
            <p:cNvSpPr/>
            <p:nvPr/>
          </p:nvSpPr>
          <p:spPr>
            <a:xfrm>
              <a:off x="4151400" y="4159575"/>
              <a:ext cx="73850" cy="134850"/>
            </a:xfrm>
            <a:custGeom>
              <a:rect b="b" l="l" r="r" t="t"/>
              <a:pathLst>
                <a:path extrusionOk="0" h="5394" w="2954">
                  <a:moveTo>
                    <a:pt x="2703" y="0"/>
                  </a:moveTo>
                  <a:lnTo>
                    <a:pt x="1346" y="2262"/>
                  </a:lnTo>
                  <a:cubicBezTo>
                    <a:pt x="1191" y="2513"/>
                    <a:pt x="965" y="2715"/>
                    <a:pt x="703" y="2858"/>
                  </a:cubicBezTo>
                  <a:cubicBezTo>
                    <a:pt x="560" y="2929"/>
                    <a:pt x="405" y="3036"/>
                    <a:pt x="298" y="3144"/>
                  </a:cubicBezTo>
                  <a:cubicBezTo>
                    <a:pt x="203" y="3227"/>
                    <a:pt x="96" y="3334"/>
                    <a:pt x="0" y="3429"/>
                  </a:cubicBezTo>
                  <a:cubicBezTo>
                    <a:pt x="584" y="5156"/>
                    <a:pt x="1775" y="5358"/>
                    <a:pt x="2084" y="5394"/>
                  </a:cubicBezTo>
                  <a:cubicBezTo>
                    <a:pt x="1858" y="5096"/>
                    <a:pt x="1751" y="4263"/>
                    <a:pt x="1775" y="3894"/>
                  </a:cubicBezTo>
                  <a:lnTo>
                    <a:pt x="1786" y="3727"/>
                  </a:lnTo>
                  <a:cubicBezTo>
                    <a:pt x="1810" y="3405"/>
                    <a:pt x="1917" y="3084"/>
                    <a:pt x="2096" y="2798"/>
                  </a:cubicBezTo>
                  <a:lnTo>
                    <a:pt x="2953" y="1512"/>
                  </a:lnTo>
                  <a:lnTo>
                    <a:pt x="2703" y="0"/>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7"/>
            <p:cNvSpPr/>
            <p:nvPr/>
          </p:nvSpPr>
          <p:spPr>
            <a:xfrm>
              <a:off x="4143650" y="4240525"/>
              <a:ext cx="85450" cy="74000"/>
            </a:xfrm>
            <a:custGeom>
              <a:rect b="b" l="l" r="r" t="t"/>
              <a:pathLst>
                <a:path extrusionOk="0" h="2960" w="3418">
                  <a:moveTo>
                    <a:pt x="501" y="1"/>
                  </a:moveTo>
                  <a:cubicBezTo>
                    <a:pt x="370" y="120"/>
                    <a:pt x="227" y="263"/>
                    <a:pt x="120" y="370"/>
                  </a:cubicBezTo>
                  <a:cubicBezTo>
                    <a:pt x="13" y="465"/>
                    <a:pt x="1" y="620"/>
                    <a:pt x="84" y="739"/>
                  </a:cubicBezTo>
                  <a:cubicBezTo>
                    <a:pt x="84" y="739"/>
                    <a:pt x="1382" y="2823"/>
                    <a:pt x="1620" y="2894"/>
                  </a:cubicBezTo>
                  <a:cubicBezTo>
                    <a:pt x="1912" y="2942"/>
                    <a:pt x="2275" y="2959"/>
                    <a:pt x="2607" y="2959"/>
                  </a:cubicBezTo>
                  <a:cubicBezTo>
                    <a:pt x="2939" y="2959"/>
                    <a:pt x="3239" y="2942"/>
                    <a:pt x="3406" y="2918"/>
                  </a:cubicBezTo>
                  <a:cubicBezTo>
                    <a:pt x="3417" y="2420"/>
                    <a:pt x="2838" y="2105"/>
                    <a:pt x="2474" y="2105"/>
                  </a:cubicBezTo>
                  <a:cubicBezTo>
                    <a:pt x="2455" y="2105"/>
                    <a:pt x="2436" y="2106"/>
                    <a:pt x="2418" y="2108"/>
                  </a:cubicBezTo>
                  <a:cubicBezTo>
                    <a:pt x="2387" y="2111"/>
                    <a:pt x="2355" y="2112"/>
                    <a:pt x="2325" y="2112"/>
                  </a:cubicBezTo>
                  <a:cubicBezTo>
                    <a:pt x="1466" y="2112"/>
                    <a:pt x="811" y="1012"/>
                    <a:pt x="501" y="1"/>
                  </a:cubicBezTo>
                  <a:close/>
                </a:path>
              </a:pathLst>
            </a:custGeom>
            <a:solidFill>
              <a:schemeClr val="dk1"/>
            </a:solidFill>
            <a:ln cap="flat" cmpd="sng" w="177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7"/>
            <p:cNvSpPr/>
            <p:nvPr/>
          </p:nvSpPr>
          <p:spPr>
            <a:xfrm>
              <a:off x="4459175" y="3223150"/>
              <a:ext cx="35450" cy="103300"/>
            </a:xfrm>
            <a:custGeom>
              <a:rect b="b" l="l" r="r" t="t"/>
              <a:pathLst>
                <a:path extrusionOk="0" h="4132" w="1418">
                  <a:moveTo>
                    <a:pt x="1251" y="0"/>
                  </a:moveTo>
                  <a:lnTo>
                    <a:pt x="1251" y="0"/>
                  </a:lnTo>
                  <a:cubicBezTo>
                    <a:pt x="155" y="286"/>
                    <a:pt x="1" y="1905"/>
                    <a:pt x="227" y="2453"/>
                  </a:cubicBezTo>
                  <a:cubicBezTo>
                    <a:pt x="453" y="2989"/>
                    <a:pt x="584" y="4132"/>
                    <a:pt x="584" y="4132"/>
                  </a:cubicBezTo>
                  <a:cubicBezTo>
                    <a:pt x="1263" y="3405"/>
                    <a:pt x="1417" y="2405"/>
                    <a:pt x="1155" y="1596"/>
                  </a:cubicBezTo>
                  <a:cubicBezTo>
                    <a:pt x="894" y="798"/>
                    <a:pt x="1251" y="0"/>
                    <a:pt x="1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7"/>
            <p:cNvSpPr/>
            <p:nvPr/>
          </p:nvSpPr>
          <p:spPr>
            <a:xfrm>
              <a:off x="4446375" y="3197900"/>
              <a:ext cx="46950" cy="61275"/>
            </a:xfrm>
            <a:custGeom>
              <a:rect b="b" l="l" r="r" t="t"/>
              <a:pathLst>
                <a:path extrusionOk="0" h="2451" w="1878">
                  <a:moveTo>
                    <a:pt x="1516" y="0"/>
                  </a:moveTo>
                  <a:cubicBezTo>
                    <a:pt x="983" y="0"/>
                    <a:pt x="1" y="665"/>
                    <a:pt x="1" y="665"/>
                  </a:cubicBezTo>
                  <a:cubicBezTo>
                    <a:pt x="1" y="665"/>
                    <a:pt x="1203" y="1427"/>
                    <a:pt x="1060" y="2451"/>
                  </a:cubicBezTo>
                  <a:cubicBezTo>
                    <a:pt x="1060" y="2451"/>
                    <a:pt x="1703" y="1987"/>
                    <a:pt x="1846" y="427"/>
                  </a:cubicBezTo>
                  <a:cubicBezTo>
                    <a:pt x="1877" y="112"/>
                    <a:pt x="1734" y="0"/>
                    <a:pt x="15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7"/>
            <p:cNvSpPr/>
            <p:nvPr/>
          </p:nvSpPr>
          <p:spPr>
            <a:xfrm>
              <a:off x="4224325" y="3218975"/>
              <a:ext cx="260475" cy="313450"/>
            </a:xfrm>
            <a:custGeom>
              <a:rect b="b" l="l" r="r" t="t"/>
              <a:pathLst>
                <a:path extrusionOk="0" h="12538" w="10419">
                  <a:moveTo>
                    <a:pt x="6358" y="1"/>
                  </a:moveTo>
                  <a:cubicBezTo>
                    <a:pt x="6358" y="477"/>
                    <a:pt x="6061" y="905"/>
                    <a:pt x="5620" y="1096"/>
                  </a:cubicBezTo>
                  <a:cubicBezTo>
                    <a:pt x="4739" y="1477"/>
                    <a:pt x="4025" y="2251"/>
                    <a:pt x="3632" y="3239"/>
                  </a:cubicBezTo>
                  <a:cubicBezTo>
                    <a:pt x="3394" y="3858"/>
                    <a:pt x="2894" y="4311"/>
                    <a:pt x="2287" y="4573"/>
                  </a:cubicBezTo>
                  <a:cubicBezTo>
                    <a:pt x="953" y="5168"/>
                    <a:pt x="1" y="6668"/>
                    <a:pt x="1" y="8418"/>
                  </a:cubicBezTo>
                  <a:cubicBezTo>
                    <a:pt x="1" y="10692"/>
                    <a:pt x="1596" y="12538"/>
                    <a:pt x="3560" y="12538"/>
                  </a:cubicBezTo>
                  <a:cubicBezTo>
                    <a:pt x="5335" y="12538"/>
                    <a:pt x="6799" y="11026"/>
                    <a:pt x="7061" y="9061"/>
                  </a:cubicBezTo>
                  <a:cubicBezTo>
                    <a:pt x="8930" y="8930"/>
                    <a:pt x="10418" y="7144"/>
                    <a:pt x="10418" y="4954"/>
                  </a:cubicBezTo>
                  <a:cubicBezTo>
                    <a:pt x="10418" y="2941"/>
                    <a:pt x="9180" y="1275"/>
                    <a:pt x="7549" y="905"/>
                  </a:cubicBezTo>
                  <a:lnTo>
                    <a:pt x="75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7"/>
            <p:cNvSpPr/>
            <p:nvPr/>
          </p:nvSpPr>
          <p:spPr>
            <a:xfrm>
              <a:off x="4436350" y="3337250"/>
              <a:ext cx="305850" cy="137625"/>
            </a:xfrm>
            <a:custGeom>
              <a:rect b="b" l="l" r="r" t="t"/>
              <a:pathLst>
                <a:path extrusionOk="0" h="5505" w="12234">
                  <a:moveTo>
                    <a:pt x="1955" y="1"/>
                  </a:moveTo>
                  <a:cubicBezTo>
                    <a:pt x="967" y="1"/>
                    <a:pt x="0" y="1034"/>
                    <a:pt x="1318" y="3306"/>
                  </a:cubicBezTo>
                  <a:cubicBezTo>
                    <a:pt x="2219" y="4880"/>
                    <a:pt x="3533" y="5504"/>
                    <a:pt x="5022" y="5504"/>
                  </a:cubicBezTo>
                  <a:cubicBezTo>
                    <a:pt x="7196" y="5504"/>
                    <a:pt x="9744" y="4174"/>
                    <a:pt x="11927" y="2521"/>
                  </a:cubicBezTo>
                  <a:cubicBezTo>
                    <a:pt x="12234" y="2285"/>
                    <a:pt x="12022" y="1839"/>
                    <a:pt x="11699" y="1839"/>
                  </a:cubicBezTo>
                  <a:cubicBezTo>
                    <a:pt x="11647" y="1839"/>
                    <a:pt x="11591" y="1851"/>
                    <a:pt x="11534" y="1878"/>
                  </a:cubicBezTo>
                  <a:cubicBezTo>
                    <a:pt x="9738" y="2727"/>
                    <a:pt x="7563" y="3549"/>
                    <a:pt x="5894" y="3549"/>
                  </a:cubicBezTo>
                  <a:cubicBezTo>
                    <a:pt x="4477" y="3549"/>
                    <a:pt x="3425" y="2956"/>
                    <a:pt x="3283" y="1282"/>
                  </a:cubicBezTo>
                  <a:cubicBezTo>
                    <a:pt x="3283" y="1253"/>
                    <a:pt x="3283" y="1208"/>
                    <a:pt x="3283" y="1199"/>
                  </a:cubicBezTo>
                  <a:cubicBezTo>
                    <a:pt x="3218" y="417"/>
                    <a:pt x="2582" y="1"/>
                    <a:pt x="1955"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7"/>
            <p:cNvSpPr/>
            <p:nvPr/>
          </p:nvSpPr>
          <p:spPr>
            <a:xfrm>
              <a:off x="4315700" y="3335650"/>
              <a:ext cx="231000" cy="364650"/>
            </a:xfrm>
            <a:custGeom>
              <a:rect b="b" l="l" r="r" t="t"/>
              <a:pathLst>
                <a:path extrusionOk="0" h="14586" w="9240">
                  <a:moveTo>
                    <a:pt x="2513" y="1"/>
                  </a:moveTo>
                  <a:cubicBezTo>
                    <a:pt x="1822" y="1"/>
                    <a:pt x="1251" y="549"/>
                    <a:pt x="1227" y="1239"/>
                  </a:cubicBezTo>
                  <a:cubicBezTo>
                    <a:pt x="1179" y="2918"/>
                    <a:pt x="2275" y="7573"/>
                    <a:pt x="2275" y="7573"/>
                  </a:cubicBezTo>
                  <a:cubicBezTo>
                    <a:pt x="2275" y="7573"/>
                    <a:pt x="1" y="14026"/>
                    <a:pt x="489" y="14586"/>
                  </a:cubicBezTo>
                  <a:cubicBezTo>
                    <a:pt x="489" y="14586"/>
                    <a:pt x="7097" y="14038"/>
                    <a:pt x="8240" y="12729"/>
                  </a:cubicBezTo>
                  <a:cubicBezTo>
                    <a:pt x="9240" y="11598"/>
                    <a:pt x="6311" y="7430"/>
                    <a:pt x="6311" y="7430"/>
                  </a:cubicBezTo>
                  <a:cubicBezTo>
                    <a:pt x="6311" y="7430"/>
                    <a:pt x="8061" y="2465"/>
                    <a:pt x="7942" y="1132"/>
                  </a:cubicBezTo>
                  <a:cubicBezTo>
                    <a:pt x="7895" y="489"/>
                    <a:pt x="7359" y="1"/>
                    <a:pt x="6704"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7"/>
            <p:cNvSpPr/>
            <p:nvPr/>
          </p:nvSpPr>
          <p:spPr>
            <a:xfrm>
              <a:off x="4385050" y="4190775"/>
              <a:ext cx="86350" cy="114400"/>
            </a:xfrm>
            <a:custGeom>
              <a:rect b="b" l="l" r="r" t="t"/>
              <a:pathLst>
                <a:path extrusionOk="0" h="4576" w="3454">
                  <a:moveTo>
                    <a:pt x="741" y="0"/>
                  </a:moveTo>
                  <a:cubicBezTo>
                    <a:pt x="653" y="0"/>
                    <a:pt x="561" y="27"/>
                    <a:pt x="477" y="86"/>
                  </a:cubicBezTo>
                  <a:cubicBezTo>
                    <a:pt x="215" y="264"/>
                    <a:pt x="60" y="562"/>
                    <a:pt x="72" y="884"/>
                  </a:cubicBezTo>
                  <a:lnTo>
                    <a:pt x="168" y="3110"/>
                  </a:lnTo>
                  <a:cubicBezTo>
                    <a:pt x="179" y="3181"/>
                    <a:pt x="168" y="3253"/>
                    <a:pt x="156" y="3324"/>
                  </a:cubicBezTo>
                  <a:lnTo>
                    <a:pt x="1" y="4229"/>
                  </a:lnTo>
                  <a:cubicBezTo>
                    <a:pt x="406" y="4420"/>
                    <a:pt x="787" y="4551"/>
                    <a:pt x="1584" y="4574"/>
                  </a:cubicBezTo>
                  <a:cubicBezTo>
                    <a:pt x="1600" y="4575"/>
                    <a:pt x="1616" y="4575"/>
                    <a:pt x="1633" y="4575"/>
                  </a:cubicBezTo>
                  <a:cubicBezTo>
                    <a:pt x="2082" y="4575"/>
                    <a:pt x="2995" y="4424"/>
                    <a:pt x="3454" y="4229"/>
                  </a:cubicBezTo>
                  <a:cubicBezTo>
                    <a:pt x="3251" y="4170"/>
                    <a:pt x="2013" y="3753"/>
                    <a:pt x="1823" y="3681"/>
                  </a:cubicBezTo>
                  <a:cubicBezTo>
                    <a:pt x="1144" y="3455"/>
                    <a:pt x="1132" y="1645"/>
                    <a:pt x="1203" y="503"/>
                  </a:cubicBezTo>
                  <a:cubicBezTo>
                    <a:pt x="1221" y="212"/>
                    <a:pt x="992" y="0"/>
                    <a:pt x="741" y="0"/>
                  </a:cubicBez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7"/>
            <p:cNvSpPr/>
            <p:nvPr/>
          </p:nvSpPr>
          <p:spPr>
            <a:xfrm>
              <a:off x="4382975" y="4292625"/>
              <a:ext cx="110750" cy="21750"/>
            </a:xfrm>
            <a:custGeom>
              <a:rect b="b" l="l" r="r" t="t"/>
              <a:pathLst>
                <a:path extrusionOk="0" h="870" w="4430">
                  <a:moveTo>
                    <a:pt x="108" y="0"/>
                  </a:moveTo>
                  <a:lnTo>
                    <a:pt x="36" y="405"/>
                  </a:lnTo>
                  <a:cubicBezTo>
                    <a:pt x="1" y="619"/>
                    <a:pt x="167" y="822"/>
                    <a:pt x="382" y="834"/>
                  </a:cubicBezTo>
                  <a:cubicBezTo>
                    <a:pt x="959" y="847"/>
                    <a:pt x="2019" y="870"/>
                    <a:pt x="2883" y="870"/>
                  </a:cubicBezTo>
                  <a:cubicBezTo>
                    <a:pt x="3622" y="870"/>
                    <a:pt x="4218" y="853"/>
                    <a:pt x="4251" y="798"/>
                  </a:cubicBezTo>
                  <a:cubicBezTo>
                    <a:pt x="4430" y="512"/>
                    <a:pt x="4084" y="310"/>
                    <a:pt x="3549" y="131"/>
                  </a:cubicBezTo>
                  <a:cubicBezTo>
                    <a:pt x="3514" y="117"/>
                    <a:pt x="3479" y="112"/>
                    <a:pt x="3442" y="112"/>
                  </a:cubicBezTo>
                  <a:cubicBezTo>
                    <a:pt x="3415" y="112"/>
                    <a:pt x="3388" y="115"/>
                    <a:pt x="3358" y="119"/>
                  </a:cubicBezTo>
                  <a:cubicBezTo>
                    <a:pt x="2906" y="203"/>
                    <a:pt x="2429" y="250"/>
                    <a:pt x="1953" y="250"/>
                  </a:cubicBezTo>
                  <a:cubicBezTo>
                    <a:pt x="1322" y="250"/>
                    <a:pt x="715" y="155"/>
                    <a:pt x="108" y="0"/>
                  </a:cubicBezTo>
                  <a:close/>
                </a:path>
              </a:pathLst>
            </a:custGeom>
            <a:solidFill>
              <a:schemeClr val="dk1"/>
            </a:solidFill>
            <a:ln cap="flat" cmpd="sng" w="177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7"/>
            <p:cNvSpPr/>
            <p:nvPr/>
          </p:nvSpPr>
          <p:spPr>
            <a:xfrm>
              <a:off x="4186525" y="3922250"/>
              <a:ext cx="217300" cy="307250"/>
            </a:xfrm>
            <a:custGeom>
              <a:rect b="b" l="l" r="r" t="t"/>
              <a:pathLst>
                <a:path extrusionOk="0" h="12290" w="8692">
                  <a:moveTo>
                    <a:pt x="7248" y="1"/>
                  </a:moveTo>
                  <a:cubicBezTo>
                    <a:pt x="6623" y="1"/>
                    <a:pt x="5890" y="346"/>
                    <a:pt x="5358" y="1111"/>
                  </a:cubicBezTo>
                  <a:cubicBezTo>
                    <a:pt x="4561" y="2242"/>
                    <a:pt x="0" y="11982"/>
                    <a:pt x="274" y="12279"/>
                  </a:cubicBezTo>
                  <a:cubicBezTo>
                    <a:pt x="280" y="12286"/>
                    <a:pt x="289" y="12289"/>
                    <a:pt x="300" y="12289"/>
                  </a:cubicBezTo>
                  <a:cubicBezTo>
                    <a:pt x="841" y="12289"/>
                    <a:pt x="6981" y="3887"/>
                    <a:pt x="7751" y="2778"/>
                  </a:cubicBezTo>
                  <a:cubicBezTo>
                    <a:pt x="8549" y="1635"/>
                    <a:pt x="8692" y="683"/>
                    <a:pt x="8037" y="230"/>
                  </a:cubicBezTo>
                  <a:cubicBezTo>
                    <a:pt x="7821" y="80"/>
                    <a:pt x="7547" y="1"/>
                    <a:pt x="7248"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7"/>
            <p:cNvSpPr/>
            <p:nvPr/>
          </p:nvSpPr>
          <p:spPr>
            <a:xfrm>
              <a:off x="4382975" y="3913950"/>
              <a:ext cx="86350" cy="362075"/>
            </a:xfrm>
            <a:custGeom>
              <a:rect b="b" l="l" r="r" t="t"/>
              <a:pathLst>
                <a:path extrusionOk="0" h="14483" w="3454">
                  <a:moveTo>
                    <a:pt x="2060" y="1"/>
                  </a:moveTo>
                  <a:cubicBezTo>
                    <a:pt x="1311" y="1"/>
                    <a:pt x="557" y="948"/>
                    <a:pt x="334" y="2217"/>
                  </a:cubicBezTo>
                  <a:cubicBezTo>
                    <a:pt x="96" y="3575"/>
                    <a:pt x="1" y="14314"/>
                    <a:pt x="370" y="14481"/>
                  </a:cubicBezTo>
                  <a:cubicBezTo>
                    <a:pt x="373" y="14482"/>
                    <a:pt x="377" y="14483"/>
                    <a:pt x="381" y="14483"/>
                  </a:cubicBezTo>
                  <a:cubicBezTo>
                    <a:pt x="533" y="14483"/>
                    <a:pt x="701" y="13322"/>
                    <a:pt x="1096" y="11754"/>
                  </a:cubicBezTo>
                  <a:cubicBezTo>
                    <a:pt x="1870" y="8575"/>
                    <a:pt x="3049" y="3634"/>
                    <a:pt x="3215" y="2729"/>
                  </a:cubicBezTo>
                  <a:cubicBezTo>
                    <a:pt x="3453" y="1372"/>
                    <a:pt x="3001" y="157"/>
                    <a:pt x="2215" y="15"/>
                  </a:cubicBezTo>
                  <a:cubicBezTo>
                    <a:pt x="2164" y="5"/>
                    <a:pt x="2112" y="1"/>
                    <a:pt x="2060" y="1"/>
                  </a:cubicBez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7"/>
            <p:cNvSpPr/>
            <p:nvPr/>
          </p:nvSpPr>
          <p:spPr>
            <a:xfrm>
              <a:off x="4389225" y="3596625"/>
              <a:ext cx="132175" cy="412075"/>
            </a:xfrm>
            <a:custGeom>
              <a:rect b="b" l="l" r="r" t="t"/>
              <a:pathLst>
                <a:path extrusionOk="0" h="16483" w="5287">
                  <a:moveTo>
                    <a:pt x="2720" y="1"/>
                  </a:moveTo>
                  <a:cubicBezTo>
                    <a:pt x="1370" y="1"/>
                    <a:pt x="201" y="1369"/>
                    <a:pt x="108" y="3123"/>
                  </a:cubicBezTo>
                  <a:cubicBezTo>
                    <a:pt x="1" y="4921"/>
                    <a:pt x="644" y="16398"/>
                    <a:pt x="2048" y="16482"/>
                  </a:cubicBezTo>
                  <a:cubicBezTo>
                    <a:pt x="2054" y="16482"/>
                    <a:pt x="2059" y="16482"/>
                    <a:pt x="2064" y="16482"/>
                  </a:cubicBezTo>
                  <a:cubicBezTo>
                    <a:pt x="3465" y="16482"/>
                    <a:pt x="5073" y="5212"/>
                    <a:pt x="5180" y="3409"/>
                  </a:cubicBezTo>
                  <a:cubicBezTo>
                    <a:pt x="5287" y="1611"/>
                    <a:pt x="4227" y="87"/>
                    <a:pt x="2822" y="4"/>
                  </a:cubicBezTo>
                  <a:cubicBezTo>
                    <a:pt x="2788" y="2"/>
                    <a:pt x="2754" y="1"/>
                    <a:pt x="2720" y="1"/>
                  </a:cubicBez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7"/>
            <p:cNvSpPr/>
            <p:nvPr/>
          </p:nvSpPr>
          <p:spPr>
            <a:xfrm>
              <a:off x="4383575" y="3596625"/>
              <a:ext cx="136350" cy="618775"/>
            </a:xfrm>
            <a:custGeom>
              <a:rect b="b" l="l" r="r" t="t"/>
              <a:pathLst>
                <a:path extrusionOk="0" h="24751" w="5454">
                  <a:moveTo>
                    <a:pt x="2946" y="1"/>
                  </a:moveTo>
                  <a:cubicBezTo>
                    <a:pt x="1596" y="1"/>
                    <a:pt x="427" y="1369"/>
                    <a:pt x="334" y="3123"/>
                  </a:cubicBezTo>
                  <a:cubicBezTo>
                    <a:pt x="274" y="4028"/>
                    <a:pt x="417" y="7397"/>
                    <a:pt x="750" y="10517"/>
                  </a:cubicBezTo>
                  <a:cubicBezTo>
                    <a:pt x="893" y="11898"/>
                    <a:pt x="715" y="13267"/>
                    <a:pt x="369" y="14613"/>
                  </a:cubicBezTo>
                  <a:cubicBezTo>
                    <a:pt x="346" y="14708"/>
                    <a:pt x="322" y="14803"/>
                    <a:pt x="310" y="14910"/>
                  </a:cubicBezTo>
                  <a:cubicBezTo>
                    <a:pt x="143" y="15863"/>
                    <a:pt x="0" y="21351"/>
                    <a:pt x="84" y="24661"/>
                  </a:cubicBezTo>
                  <a:cubicBezTo>
                    <a:pt x="157" y="24724"/>
                    <a:pt x="392" y="24751"/>
                    <a:pt x="634" y="24751"/>
                  </a:cubicBezTo>
                  <a:cubicBezTo>
                    <a:pt x="901" y="24751"/>
                    <a:pt x="1176" y="24718"/>
                    <a:pt x="1251" y="24661"/>
                  </a:cubicBezTo>
                  <a:cubicBezTo>
                    <a:pt x="1262" y="24590"/>
                    <a:pt x="5453" y="7624"/>
                    <a:pt x="5453" y="3266"/>
                  </a:cubicBezTo>
                  <a:cubicBezTo>
                    <a:pt x="5453" y="1456"/>
                    <a:pt x="4453" y="87"/>
                    <a:pt x="3048" y="4"/>
                  </a:cubicBezTo>
                  <a:cubicBezTo>
                    <a:pt x="3014" y="2"/>
                    <a:pt x="2980" y="1"/>
                    <a:pt x="29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7"/>
            <p:cNvSpPr/>
            <p:nvPr/>
          </p:nvSpPr>
          <p:spPr>
            <a:xfrm>
              <a:off x="4390725" y="3596625"/>
              <a:ext cx="129200" cy="245675"/>
            </a:xfrm>
            <a:custGeom>
              <a:rect b="b" l="l" r="r" t="t"/>
              <a:pathLst>
                <a:path extrusionOk="0" h="9827" w="5168">
                  <a:moveTo>
                    <a:pt x="2660" y="1"/>
                  </a:moveTo>
                  <a:cubicBezTo>
                    <a:pt x="1310" y="1"/>
                    <a:pt x="141" y="1369"/>
                    <a:pt x="48" y="3123"/>
                  </a:cubicBezTo>
                  <a:cubicBezTo>
                    <a:pt x="0" y="3968"/>
                    <a:pt x="107" y="6909"/>
                    <a:pt x="393" y="9826"/>
                  </a:cubicBezTo>
                  <a:cubicBezTo>
                    <a:pt x="1024" y="8564"/>
                    <a:pt x="1738" y="7338"/>
                    <a:pt x="2512" y="6147"/>
                  </a:cubicBezTo>
                  <a:cubicBezTo>
                    <a:pt x="2572" y="6052"/>
                    <a:pt x="2667" y="5981"/>
                    <a:pt x="2762" y="5957"/>
                  </a:cubicBezTo>
                  <a:cubicBezTo>
                    <a:pt x="3405" y="5076"/>
                    <a:pt x="4215" y="4337"/>
                    <a:pt x="5144" y="3778"/>
                  </a:cubicBezTo>
                  <a:cubicBezTo>
                    <a:pt x="5156" y="3587"/>
                    <a:pt x="5167" y="3421"/>
                    <a:pt x="5167" y="3266"/>
                  </a:cubicBezTo>
                  <a:cubicBezTo>
                    <a:pt x="5167" y="1456"/>
                    <a:pt x="4167" y="87"/>
                    <a:pt x="2762" y="4"/>
                  </a:cubicBezTo>
                  <a:cubicBezTo>
                    <a:pt x="2728" y="2"/>
                    <a:pt x="2694" y="1"/>
                    <a:pt x="26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7"/>
            <p:cNvSpPr/>
            <p:nvPr/>
          </p:nvSpPr>
          <p:spPr>
            <a:xfrm>
              <a:off x="4330600" y="3588650"/>
              <a:ext cx="134850" cy="384025"/>
            </a:xfrm>
            <a:custGeom>
              <a:rect b="b" l="l" r="r" t="t"/>
              <a:pathLst>
                <a:path extrusionOk="0" h="15361" w="5394">
                  <a:moveTo>
                    <a:pt x="2846" y="1"/>
                  </a:moveTo>
                  <a:cubicBezTo>
                    <a:pt x="1453" y="1"/>
                    <a:pt x="59" y="1386"/>
                    <a:pt x="36" y="3180"/>
                  </a:cubicBezTo>
                  <a:cubicBezTo>
                    <a:pt x="0" y="4978"/>
                    <a:pt x="500" y="15336"/>
                    <a:pt x="1905" y="15360"/>
                  </a:cubicBezTo>
                  <a:cubicBezTo>
                    <a:pt x="1907" y="15360"/>
                    <a:pt x="1908" y="15360"/>
                    <a:pt x="1910" y="15360"/>
                  </a:cubicBezTo>
                  <a:cubicBezTo>
                    <a:pt x="3315" y="15360"/>
                    <a:pt x="5334" y="5107"/>
                    <a:pt x="5370" y="3311"/>
                  </a:cubicBezTo>
                  <a:cubicBezTo>
                    <a:pt x="5394" y="1501"/>
                    <a:pt x="4286" y="25"/>
                    <a:pt x="2881" y="1"/>
                  </a:cubicBezTo>
                  <a:cubicBezTo>
                    <a:pt x="2870" y="1"/>
                    <a:pt x="2858" y="1"/>
                    <a:pt x="2846"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7"/>
            <p:cNvSpPr/>
            <p:nvPr/>
          </p:nvSpPr>
          <p:spPr>
            <a:xfrm>
              <a:off x="4199625" y="3588650"/>
              <a:ext cx="270875" cy="617375"/>
            </a:xfrm>
            <a:custGeom>
              <a:rect b="b" l="l" r="r" t="t"/>
              <a:pathLst>
                <a:path extrusionOk="0" h="24695" w="10835">
                  <a:moveTo>
                    <a:pt x="8085" y="1"/>
                  </a:moveTo>
                  <a:cubicBezTo>
                    <a:pt x="6692" y="1"/>
                    <a:pt x="5298" y="1386"/>
                    <a:pt x="5275" y="3180"/>
                  </a:cubicBezTo>
                  <a:cubicBezTo>
                    <a:pt x="5251" y="4490"/>
                    <a:pt x="5215" y="13896"/>
                    <a:pt x="4834" y="14455"/>
                  </a:cubicBezTo>
                  <a:cubicBezTo>
                    <a:pt x="4227" y="15336"/>
                    <a:pt x="1155" y="21170"/>
                    <a:pt x="0" y="24004"/>
                  </a:cubicBezTo>
                  <a:cubicBezTo>
                    <a:pt x="131" y="24326"/>
                    <a:pt x="572" y="24623"/>
                    <a:pt x="798" y="24695"/>
                  </a:cubicBezTo>
                  <a:cubicBezTo>
                    <a:pt x="2715" y="22432"/>
                    <a:pt x="6680" y="17027"/>
                    <a:pt x="7227" y="16122"/>
                  </a:cubicBezTo>
                  <a:cubicBezTo>
                    <a:pt x="9335" y="12657"/>
                    <a:pt x="10787" y="4764"/>
                    <a:pt x="10811" y="3275"/>
                  </a:cubicBezTo>
                  <a:cubicBezTo>
                    <a:pt x="10835" y="1466"/>
                    <a:pt x="9525" y="25"/>
                    <a:pt x="8120" y="1"/>
                  </a:cubicBezTo>
                  <a:cubicBezTo>
                    <a:pt x="8109" y="1"/>
                    <a:pt x="8097" y="1"/>
                    <a:pt x="80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7"/>
            <p:cNvSpPr/>
            <p:nvPr/>
          </p:nvSpPr>
          <p:spPr>
            <a:xfrm>
              <a:off x="4315700" y="3335650"/>
              <a:ext cx="231000" cy="364650"/>
            </a:xfrm>
            <a:custGeom>
              <a:rect b="b" l="l" r="r" t="t"/>
              <a:pathLst>
                <a:path extrusionOk="0" h="14586" w="9240">
                  <a:moveTo>
                    <a:pt x="2406" y="1"/>
                  </a:moveTo>
                  <a:cubicBezTo>
                    <a:pt x="1775" y="1"/>
                    <a:pt x="1251" y="501"/>
                    <a:pt x="1239" y="1132"/>
                  </a:cubicBezTo>
                  <a:cubicBezTo>
                    <a:pt x="1191" y="2787"/>
                    <a:pt x="2275" y="7573"/>
                    <a:pt x="2275" y="7573"/>
                  </a:cubicBezTo>
                  <a:cubicBezTo>
                    <a:pt x="2275" y="7573"/>
                    <a:pt x="1" y="13884"/>
                    <a:pt x="489" y="14586"/>
                  </a:cubicBezTo>
                  <a:cubicBezTo>
                    <a:pt x="489" y="14586"/>
                    <a:pt x="7097" y="14038"/>
                    <a:pt x="8240" y="12729"/>
                  </a:cubicBezTo>
                  <a:cubicBezTo>
                    <a:pt x="9240" y="11598"/>
                    <a:pt x="6311" y="7430"/>
                    <a:pt x="6311" y="7430"/>
                  </a:cubicBezTo>
                  <a:cubicBezTo>
                    <a:pt x="6311" y="7430"/>
                    <a:pt x="6871" y="5823"/>
                    <a:pt x="7335" y="4180"/>
                  </a:cubicBezTo>
                  <a:cubicBezTo>
                    <a:pt x="7656" y="1656"/>
                    <a:pt x="6013" y="1346"/>
                    <a:pt x="6656" y="1"/>
                  </a:cubicBezTo>
                  <a:lnTo>
                    <a:pt x="6061" y="1"/>
                  </a:lnTo>
                  <a:cubicBezTo>
                    <a:pt x="5835" y="549"/>
                    <a:pt x="5323" y="965"/>
                    <a:pt x="4549" y="965"/>
                  </a:cubicBezTo>
                  <a:cubicBezTo>
                    <a:pt x="3763" y="965"/>
                    <a:pt x="3263" y="549"/>
                    <a:pt x="30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7"/>
            <p:cNvSpPr/>
            <p:nvPr/>
          </p:nvSpPr>
          <p:spPr>
            <a:xfrm>
              <a:off x="4398750" y="3285650"/>
              <a:ext cx="47650" cy="57175"/>
            </a:xfrm>
            <a:custGeom>
              <a:rect b="b" l="l" r="r" t="t"/>
              <a:pathLst>
                <a:path extrusionOk="0" h="2287" w="1906">
                  <a:moveTo>
                    <a:pt x="608" y="1"/>
                  </a:moveTo>
                  <a:lnTo>
                    <a:pt x="1" y="2084"/>
                  </a:lnTo>
                  <a:lnTo>
                    <a:pt x="1906" y="2287"/>
                  </a:lnTo>
                  <a:lnTo>
                    <a:pt x="1834" y="155"/>
                  </a:lnTo>
                  <a:lnTo>
                    <a:pt x="608" y="1"/>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7"/>
            <p:cNvSpPr/>
            <p:nvPr/>
          </p:nvSpPr>
          <p:spPr>
            <a:xfrm>
              <a:off x="4409175" y="3285950"/>
              <a:ext cx="36625" cy="40500"/>
            </a:xfrm>
            <a:custGeom>
              <a:rect b="b" l="l" r="r" t="t"/>
              <a:pathLst>
                <a:path extrusionOk="0" h="1620" w="1465">
                  <a:moveTo>
                    <a:pt x="191" y="1"/>
                  </a:moveTo>
                  <a:lnTo>
                    <a:pt x="0" y="643"/>
                  </a:lnTo>
                  <a:cubicBezTo>
                    <a:pt x="274" y="953"/>
                    <a:pt x="631" y="1620"/>
                    <a:pt x="1084" y="1620"/>
                  </a:cubicBezTo>
                  <a:cubicBezTo>
                    <a:pt x="1215" y="1620"/>
                    <a:pt x="1346" y="1584"/>
                    <a:pt x="1465" y="1513"/>
                  </a:cubicBezTo>
                  <a:lnTo>
                    <a:pt x="1417" y="143"/>
                  </a:lnTo>
                  <a:lnTo>
                    <a:pt x="191" y="1"/>
                  </a:ln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7"/>
            <p:cNvSpPr/>
            <p:nvPr/>
          </p:nvSpPr>
          <p:spPr>
            <a:xfrm>
              <a:off x="4392800" y="3214525"/>
              <a:ext cx="84250" cy="100325"/>
            </a:xfrm>
            <a:custGeom>
              <a:rect b="b" l="l" r="r" t="t"/>
              <a:pathLst>
                <a:path extrusionOk="0" h="4013" w="3370">
                  <a:moveTo>
                    <a:pt x="0" y="0"/>
                  </a:moveTo>
                  <a:lnTo>
                    <a:pt x="0" y="2036"/>
                  </a:lnTo>
                  <a:cubicBezTo>
                    <a:pt x="0" y="2405"/>
                    <a:pt x="262" y="2941"/>
                    <a:pt x="620" y="3262"/>
                  </a:cubicBezTo>
                  <a:cubicBezTo>
                    <a:pt x="1251" y="3798"/>
                    <a:pt x="1703" y="4012"/>
                    <a:pt x="2120" y="4012"/>
                  </a:cubicBezTo>
                  <a:cubicBezTo>
                    <a:pt x="2441" y="4012"/>
                    <a:pt x="2965" y="2953"/>
                    <a:pt x="3144" y="2155"/>
                  </a:cubicBezTo>
                  <a:cubicBezTo>
                    <a:pt x="3370" y="1083"/>
                    <a:pt x="3132" y="0"/>
                    <a:pt x="3132"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7"/>
            <p:cNvSpPr/>
            <p:nvPr/>
          </p:nvSpPr>
          <p:spPr>
            <a:xfrm>
              <a:off x="4388625" y="3234150"/>
              <a:ext cx="14925" cy="6575"/>
            </a:xfrm>
            <a:custGeom>
              <a:rect b="b" l="l" r="r" t="t"/>
              <a:pathLst>
                <a:path extrusionOk="0" h="263" w="597">
                  <a:moveTo>
                    <a:pt x="1" y="1"/>
                  </a:moveTo>
                  <a:lnTo>
                    <a:pt x="1" y="263"/>
                  </a:lnTo>
                  <a:lnTo>
                    <a:pt x="596" y="263"/>
                  </a:lnTo>
                  <a:lnTo>
                    <a:pt x="5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7"/>
            <p:cNvSpPr/>
            <p:nvPr/>
          </p:nvSpPr>
          <p:spPr>
            <a:xfrm>
              <a:off x="4383275" y="3237725"/>
              <a:ext cx="22950" cy="36050"/>
            </a:xfrm>
            <a:custGeom>
              <a:rect b="b" l="l" r="r" t="t"/>
              <a:pathLst>
                <a:path extrusionOk="0" h="1442" w="918">
                  <a:moveTo>
                    <a:pt x="489" y="1"/>
                  </a:moveTo>
                  <a:cubicBezTo>
                    <a:pt x="250" y="1"/>
                    <a:pt x="0" y="132"/>
                    <a:pt x="0" y="525"/>
                  </a:cubicBezTo>
                  <a:cubicBezTo>
                    <a:pt x="0" y="917"/>
                    <a:pt x="250" y="1441"/>
                    <a:pt x="489" y="1441"/>
                  </a:cubicBezTo>
                  <a:cubicBezTo>
                    <a:pt x="727" y="1441"/>
                    <a:pt x="917" y="1120"/>
                    <a:pt x="917" y="727"/>
                  </a:cubicBezTo>
                  <a:cubicBezTo>
                    <a:pt x="917" y="322"/>
                    <a:pt x="727" y="1"/>
                    <a:pt x="489"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7"/>
            <p:cNvSpPr/>
            <p:nvPr/>
          </p:nvSpPr>
          <p:spPr>
            <a:xfrm>
              <a:off x="4383275" y="3183975"/>
              <a:ext cx="113125" cy="66875"/>
            </a:xfrm>
            <a:custGeom>
              <a:rect b="b" l="l" r="r" t="t"/>
              <a:pathLst>
                <a:path extrusionOk="0" h="2675" w="4525">
                  <a:moveTo>
                    <a:pt x="3495" y="0"/>
                  </a:moveTo>
                  <a:cubicBezTo>
                    <a:pt x="3335" y="0"/>
                    <a:pt x="3171" y="39"/>
                    <a:pt x="3025" y="115"/>
                  </a:cubicBezTo>
                  <a:cubicBezTo>
                    <a:pt x="2775" y="258"/>
                    <a:pt x="2489" y="329"/>
                    <a:pt x="2203" y="329"/>
                  </a:cubicBezTo>
                  <a:lnTo>
                    <a:pt x="1143" y="329"/>
                  </a:lnTo>
                  <a:cubicBezTo>
                    <a:pt x="512" y="329"/>
                    <a:pt x="0" y="841"/>
                    <a:pt x="0" y="1472"/>
                  </a:cubicBezTo>
                  <a:lnTo>
                    <a:pt x="0" y="1722"/>
                  </a:lnTo>
                  <a:lnTo>
                    <a:pt x="512" y="2198"/>
                  </a:lnTo>
                  <a:lnTo>
                    <a:pt x="667" y="2675"/>
                  </a:lnTo>
                  <a:lnTo>
                    <a:pt x="703" y="2675"/>
                  </a:lnTo>
                  <a:cubicBezTo>
                    <a:pt x="905" y="2675"/>
                    <a:pt x="1072" y="2520"/>
                    <a:pt x="1084" y="2317"/>
                  </a:cubicBezTo>
                  <a:cubicBezTo>
                    <a:pt x="1108" y="1996"/>
                    <a:pt x="1334" y="1722"/>
                    <a:pt x="1667" y="1722"/>
                  </a:cubicBezTo>
                  <a:lnTo>
                    <a:pt x="2667" y="1722"/>
                  </a:lnTo>
                  <a:cubicBezTo>
                    <a:pt x="2732" y="1701"/>
                    <a:pt x="2803" y="1694"/>
                    <a:pt x="2878" y="1694"/>
                  </a:cubicBezTo>
                  <a:cubicBezTo>
                    <a:pt x="3059" y="1694"/>
                    <a:pt x="3264" y="1737"/>
                    <a:pt x="3461" y="1737"/>
                  </a:cubicBezTo>
                  <a:cubicBezTo>
                    <a:pt x="3601" y="1737"/>
                    <a:pt x="3738" y="1715"/>
                    <a:pt x="3858" y="1639"/>
                  </a:cubicBezTo>
                  <a:cubicBezTo>
                    <a:pt x="4525" y="1186"/>
                    <a:pt x="4441" y="710"/>
                    <a:pt x="4180" y="341"/>
                  </a:cubicBezTo>
                  <a:cubicBezTo>
                    <a:pt x="4023" y="110"/>
                    <a:pt x="3764" y="0"/>
                    <a:pt x="3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7"/>
            <p:cNvSpPr/>
            <p:nvPr/>
          </p:nvSpPr>
          <p:spPr>
            <a:xfrm>
              <a:off x="4720825" y="3321975"/>
              <a:ext cx="50325" cy="77425"/>
            </a:xfrm>
            <a:custGeom>
              <a:rect b="b" l="l" r="r" t="t"/>
              <a:pathLst>
                <a:path extrusionOk="0" h="3097" w="2013">
                  <a:moveTo>
                    <a:pt x="1570" y="0"/>
                  </a:moveTo>
                  <a:cubicBezTo>
                    <a:pt x="1567" y="0"/>
                    <a:pt x="1563" y="0"/>
                    <a:pt x="1560" y="0"/>
                  </a:cubicBezTo>
                  <a:cubicBezTo>
                    <a:pt x="1453" y="0"/>
                    <a:pt x="774" y="488"/>
                    <a:pt x="524" y="869"/>
                  </a:cubicBezTo>
                  <a:cubicBezTo>
                    <a:pt x="286" y="1262"/>
                    <a:pt x="24" y="1965"/>
                    <a:pt x="12" y="2477"/>
                  </a:cubicBezTo>
                  <a:cubicBezTo>
                    <a:pt x="0" y="3001"/>
                    <a:pt x="226" y="3072"/>
                    <a:pt x="584" y="3096"/>
                  </a:cubicBezTo>
                  <a:cubicBezTo>
                    <a:pt x="588" y="3096"/>
                    <a:pt x="592" y="3096"/>
                    <a:pt x="596" y="3096"/>
                  </a:cubicBezTo>
                  <a:cubicBezTo>
                    <a:pt x="950" y="3096"/>
                    <a:pt x="1346" y="2096"/>
                    <a:pt x="1346" y="2096"/>
                  </a:cubicBezTo>
                  <a:cubicBezTo>
                    <a:pt x="1346" y="2096"/>
                    <a:pt x="2012" y="1179"/>
                    <a:pt x="1762" y="1179"/>
                  </a:cubicBezTo>
                  <a:cubicBezTo>
                    <a:pt x="1760" y="1179"/>
                    <a:pt x="1758" y="1179"/>
                    <a:pt x="1756" y="1179"/>
                  </a:cubicBezTo>
                  <a:cubicBezTo>
                    <a:pt x="1529" y="1179"/>
                    <a:pt x="1158" y="1779"/>
                    <a:pt x="959" y="1779"/>
                  </a:cubicBezTo>
                  <a:cubicBezTo>
                    <a:pt x="948" y="1779"/>
                    <a:pt x="938" y="1778"/>
                    <a:pt x="929" y="1774"/>
                  </a:cubicBezTo>
                  <a:cubicBezTo>
                    <a:pt x="738" y="1703"/>
                    <a:pt x="965" y="1310"/>
                    <a:pt x="1203" y="976"/>
                  </a:cubicBezTo>
                  <a:cubicBezTo>
                    <a:pt x="1427" y="646"/>
                    <a:pt x="1932" y="0"/>
                    <a:pt x="1570"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7"/>
            <p:cNvSpPr/>
            <p:nvPr/>
          </p:nvSpPr>
          <p:spPr>
            <a:xfrm>
              <a:off x="4366900" y="3199025"/>
              <a:ext cx="103600" cy="62250"/>
            </a:xfrm>
            <a:custGeom>
              <a:rect b="b" l="l" r="r" t="t"/>
              <a:pathLst>
                <a:path extrusionOk="0" h="2490" w="4144">
                  <a:moveTo>
                    <a:pt x="4073" y="1"/>
                  </a:moveTo>
                  <a:cubicBezTo>
                    <a:pt x="3453" y="882"/>
                    <a:pt x="2108" y="834"/>
                    <a:pt x="1275" y="1072"/>
                  </a:cubicBezTo>
                  <a:cubicBezTo>
                    <a:pt x="453" y="1311"/>
                    <a:pt x="1" y="2489"/>
                    <a:pt x="1" y="2489"/>
                  </a:cubicBezTo>
                  <a:cubicBezTo>
                    <a:pt x="584" y="1858"/>
                    <a:pt x="941" y="2251"/>
                    <a:pt x="2429" y="1906"/>
                  </a:cubicBezTo>
                  <a:cubicBezTo>
                    <a:pt x="3918" y="1549"/>
                    <a:pt x="3823" y="1275"/>
                    <a:pt x="4013" y="858"/>
                  </a:cubicBezTo>
                  <a:cubicBezTo>
                    <a:pt x="4144" y="561"/>
                    <a:pt x="4073" y="1"/>
                    <a:pt x="4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7"/>
            <p:cNvSpPr/>
            <p:nvPr/>
          </p:nvSpPr>
          <p:spPr>
            <a:xfrm>
              <a:off x="4251700" y="3335250"/>
              <a:ext cx="153100" cy="414775"/>
            </a:xfrm>
            <a:custGeom>
              <a:rect b="b" l="l" r="r" t="t"/>
              <a:pathLst>
                <a:path extrusionOk="0" h="16591" w="6124">
                  <a:moveTo>
                    <a:pt x="4343" y="1"/>
                  </a:moveTo>
                  <a:cubicBezTo>
                    <a:pt x="3931" y="1"/>
                    <a:pt x="3518" y="198"/>
                    <a:pt x="3251" y="672"/>
                  </a:cubicBezTo>
                  <a:cubicBezTo>
                    <a:pt x="1644" y="3482"/>
                    <a:pt x="1" y="9256"/>
                    <a:pt x="108" y="16209"/>
                  </a:cubicBezTo>
                  <a:cubicBezTo>
                    <a:pt x="120" y="16424"/>
                    <a:pt x="287" y="16590"/>
                    <a:pt x="501" y="16590"/>
                  </a:cubicBezTo>
                  <a:cubicBezTo>
                    <a:pt x="668" y="16578"/>
                    <a:pt x="822" y="16471"/>
                    <a:pt x="858" y="16281"/>
                  </a:cubicBezTo>
                  <a:cubicBezTo>
                    <a:pt x="2846" y="6315"/>
                    <a:pt x="5537" y="1958"/>
                    <a:pt x="5537" y="1958"/>
                  </a:cubicBezTo>
                  <a:cubicBezTo>
                    <a:pt x="6124" y="923"/>
                    <a:pt x="5234" y="1"/>
                    <a:pt x="4343"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7"/>
            <p:cNvSpPr/>
            <p:nvPr/>
          </p:nvSpPr>
          <p:spPr>
            <a:xfrm>
              <a:off x="4204075" y="3843450"/>
              <a:ext cx="126825" cy="160775"/>
            </a:xfrm>
            <a:custGeom>
              <a:rect b="b" l="l" r="r" t="t"/>
              <a:pathLst>
                <a:path extrusionOk="0" h="6431" w="5073">
                  <a:moveTo>
                    <a:pt x="1" y="1"/>
                  </a:moveTo>
                  <a:lnTo>
                    <a:pt x="1" y="6430"/>
                  </a:lnTo>
                  <a:lnTo>
                    <a:pt x="5073" y="6430"/>
                  </a:lnTo>
                  <a:lnTo>
                    <a:pt x="50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7"/>
            <p:cNvSpPr/>
            <p:nvPr/>
          </p:nvSpPr>
          <p:spPr>
            <a:xfrm>
              <a:off x="4204075" y="3843450"/>
              <a:ext cx="126825" cy="37550"/>
            </a:xfrm>
            <a:custGeom>
              <a:rect b="b" l="l" r="r" t="t"/>
              <a:pathLst>
                <a:path extrusionOk="0" h="1502" w="5073">
                  <a:moveTo>
                    <a:pt x="1" y="1"/>
                  </a:moveTo>
                  <a:lnTo>
                    <a:pt x="1" y="1501"/>
                  </a:lnTo>
                  <a:lnTo>
                    <a:pt x="5073" y="1501"/>
                  </a:lnTo>
                  <a:lnTo>
                    <a:pt x="50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7"/>
            <p:cNvSpPr/>
            <p:nvPr/>
          </p:nvSpPr>
          <p:spPr>
            <a:xfrm>
              <a:off x="4193075" y="3843450"/>
              <a:ext cx="148850" cy="25325"/>
            </a:xfrm>
            <a:custGeom>
              <a:rect b="b" l="l" r="r" t="t"/>
              <a:pathLst>
                <a:path extrusionOk="0" h="1013" w="5954">
                  <a:moveTo>
                    <a:pt x="524" y="1"/>
                  </a:moveTo>
                  <a:cubicBezTo>
                    <a:pt x="238" y="1"/>
                    <a:pt x="0" y="227"/>
                    <a:pt x="0" y="513"/>
                  </a:cubicBezTo>
                  <a:lnTo>
                    <a:pt x="0" y="1013"/>
                  </a:lnTo>
                  <a:lnTo>
                    <a:pt x="5953" y="1013"/>
                  </a:lnTo>
                  <a:lnTo>
                    <a:pt x="5953" y="513"/>
                  </a:lnTo>
                  <a:cubicBezTo>
                    <a:pt x="5953" y="227"/>
                    <a:pt x="5727" y="1"/>
                    <a:pt x="5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7"/>
            <p:cNvSpPr/>
            <p:nvPr/>
          </p:nvSpPr>
          <p:spPr>
            <a:xfrm>
              <a:off x="4216300" y="3790475"/>
              <a:ext cx="105975" cy="53000"/>
            </a:xfrm>
            <a:custGeom>
              <a:rect b="b" l="l" r="r" t="t"/>
              <a:pathLst>
                <a:path extrusionOk="0" fill="none" h="2120" w="4239">
                  <a:moveTo>
                    <a:pt x="4239" y="2120"/>
                  </a:moveTo>
                  <a:cubicBezTo>
                    <a:pt x="4239" y="953"/>
                    <a:pt x="3286" y="1"/>
                    <a:pt x="2119" y="1"/>
                  </a:cubicBezTo>
                  <a:cubicBezTo>
                    <a:pt x="953" y="1"/>
                    <a:pt x="0" y="953"/>
                    <a:pt x="0" y="2120"/>
                  </a:cubicBezTo>
                </a:path>
              </a:pathLst>
            </a:custGeom>
            <a:solidFill>
              <a:schemeClr val="lt2"/>
            </a:solidFill>
            <a:ln cap="flat" cmpd="sng" w="8925">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7"/>
            <p:cNvSpPr/>
            <p:nvPr/>
          </p:nvSpPr>
          <p:spPr>
            <a:xfrm>
              <a:off x="4245450" y="3744625"/>
              <a:ext cx="39100" cy="56700"/>
            </a:xfrm>
            <a:custGeom>
              <a:rect b="b" l="l" r="r" t="t"/>
              <a:pathLst>
                <a:path extrusionOk="0" h="2268" w="1564">
                  <a:moveTo>
                    <a:pt x="630" y="0"/>
                  </a:moveTo>
                  <a:cubicBezTo>
                    <a:pt x="440" y="0"/>
                    <a:pt x="291" y="103"/>
                    <a:pt x="179" y="430"/>
                  </a:cubicBezTo>
                  <a:cubicBezTo>
                    <a:pt x="37" y="846"/>
                    <a:pt x="1" y="1382"/>
                    <a:pt x="48" y="1835"/>
                  </a:cubicBezTo>
                  <a:cubicBezTo>
                    <a:pt x="310" y="1751"/>
                    <a:pt x="656" y="1680"/>
                    <a:pt x="656" y="1680"/>
                  </a:cubicBezTo>
                  <a:cubicBezTo>
                    <a:pt x="656" y="1525"/>
                    <a:pt x="691" y="1418"/>
                    <a:pt x="787" y="1418"/>
                  </a:cubicBezTo>
                  <a:cubicBezTo>
                    <a:pt x="989" y="1418"/>
                    <a:pt x="1120" y="2192"/>
                    <a:pt x="1358" y="2263"/>
                  </a:cubicBezTo>
                  <a:cubicBezTo>
                    <a:pt x="1367" y="2266"/>
                    <a:pt x="1374" y="2268"/>
                    <a:pt x="1381" y="2268"/>
                  </a:cubicBezTo>
                  <a:cubicBezTo>
                    <a:pt x="1564" y="2268"/>
                    <a:pt x="1299" y="1263"/>
                    <a:pt x="1299" y="1263"/>
                  </a:cubicBezTo>
                  <a:cubicBezTo>
                    <a:pt x="1299" y="1263"/>
                    <a:pt x="1275" y="156"/>
                    <a:pt x="941" y="61"/>
                  </a:cubicBezTo>
                  <a:cubicBezTo>
                    <a:pt x="827" y="25"/>
                    <a:pt x="724" y="0"/>
                    <a:pt x="630"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7"/>
            <p:cNvSpPr/>
            <p:nvPr/>
          </p:nvSpPr>
          <p:spPr>
            <a:xfrm>
              <a:off x="4394275" y="3802675"/>
              <a:ext cx="65825" cy="65800"/>
            </a:xfrm>
            <a:custGeom>
              <a:rect b="b" l="l" r="r" t="t"/>
              <a:pathLst>
                <a:path extrusionOk="0" h="2632" w="2633">
                  <a:moveTo>
                    <a:pt x="1" y="1"/>
                  </a:moveTo>
                  <a:lnTo>
                    <a:pt x="1" y="2632"/>
                  </a:lnTo>
                  <a:lnTo>
                    <a:pt x="2632" y="2632"/>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7"/>
            <p:cNvSpPr/>
            <p:nvPr/>
          </p:nvSpPr>
          <p:spPr>
            <a:xfrm>
              <a:off x="4283550" y="3841675"/>
              <a:ext cx="137850" cy="137250"/>
            </a:xfrm>
            <a:custGeom>
              <a:rect b="b" l="l" r="r" t="t"/>
              <a:pathLst>
                <a:path extrusionOk="0" h="5490" w="5514">
                  <a:moveTo>
                    <a:pt x="4740" y="0"/>
                  </a:moveTo>
                  <a:lnTo>
                    <a:pt x="1" y="3846"/>
                  </a:lnTo>
                  <a:lnTo>
                    <a:pt x="1644" y="5489"/>
                  </a:lnTo>
                  <a:lnTo>
                    <a:pt x="5513" y="762"/>
                  </a:lnTo>
                  <a:lnTo>
                    <a:pt x="47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7"/>
            <p:cNvSpPr/>
            <p:nvPr/>
          </p:nvSpPr>
          <p:spPr>
            <a:xfrm>
              <a:off x="4400825" y="3805875"/>
              <a:ext cx="57175" cy="56075"/>
            </a:xfrm>
            <a:custGeom>
              <a:rect b="b" l="l" r="r" t="t"/>
              <a:pathLst>
                <a:path extrusionOk="0" h="2243" w="2287">
                  <a:moveTo>
                    <a:pt x="330" y="1"/>
                  </a:moveTo>
                  <a:cubicBezTo>
                    <a:pt x="209" y="1"/>
                    <a:pt x="90" y="45"/>
                    <a:pt x="1" y="135"/>
                  </a:cubicBezTo>
                  <a:lnTo>
                    <a:pt x="2108" y="2242"/>
                  </a:lnTo>
                  <a:cubicBezTo>
                    <a:pt x="2287" y="2063"/>
                    <a:pt x="2287" y="1766"/>
                    <a:pt x="2108" y="1587"/>
                  </a:cubicBezTo>
                  <a:lnTo>
                    <a:pt x="668" y="135"/>
                  </a:lnTo>
                  <a:cubicBezTo>
                    <a:pt x="572" y="45"/>
                    <a:pt x="450" y="1"/>
                    <a:pt x="3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7"/>
            <p:cNvSpPr/>
            <p:nvPr/>
          </p:nvSpPr>
          <p:spPr>
            <a:xfrm>
              <a:off x="4672000" y="3821125"/>
              <a:ext cx="179225" cy="202150"/>
            </a:xfrm>
            <a:custGeom>
              <a:rect b="b" l="l" r="r" t="t"/>
              <a:pathLst>
                <a:path extrusionOk="0" h="8086" w="7169">
                  <a:moveTo>
                    <a:pt x="3584" y="1"/>
                  </a:moveTo>
                  <a:lnTo>
                    <a:pt x="1072" y="1358"/>
                  </a:lnTo>
                  <a:cubicBezTo>
                    <a:pt x="251" y="1799"/>
                    <a:pt x="1" y="2858"/>
                    <a:pt x="524" y="3632"/>
                  </a:cubicBezTo>
                  <a:lnTo>
                    <a:pt x="3584" y="8085"/>
                  </a:lnTo>
                  <a:lnTo>
                    <a:pt x="6644" y="3632"/>
                  </a:lnTo>
                  <a:cubicBezTo>
                    <a:pt x="7168" y="2858"/>
                    <a:pt x="6918" y="1799"/>
                    <a:pt x="6097" y="1358"/>
                  </a:cubicBezTo>
                  <a:lnTo>
                    <a:pt x="35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7"/>
            <p:cNvSpPr/>
            <p:nvPr/>
          </p:nvSpPr>
          <p:spPr>
            <a:xfrm>
              <a:off x="4586875" y="2850625"/>
              <a:ext cx="354825" cy="1092575"/>
            </a:xfrm>
            <a:custGeom>
              <a:rect b="b" l="l" r="r" t="t"/>
              <a:pathLst>
                <a:path extrusionOk="0" h="43703" w="14193">
                  <a:moveTo>
                    <a:pt x="6988" y="1"/>
                  </a:moveTo>
                  <a:cubicBezTo>
                    <a:pt x="6885" y="1"/>
                    <a:pt x="6781" y="66"/>
                    <a:pt x="6763" y="197"/>
                  </a:cubicBezTo>
                  <a:lnTo>
                    <a:pt x="6477" y="2995"/>
                  </a:lnTo>
                  <a:lnTo>
                    <a:pt x="6477" y="14758"/>
                  </a:lnTo>
                  <a:lnTo>
                    <a:pt x="619" y="4471"/>
                  </a:lnTo>
                  <a:cubicBezTo>
                    <a:pt x="563" y="4367"/>
                    <a:pt x="459" y="4312"/>
                    <a:pt x="353" y="4312"/>
                  </a:cubicBezTo>
                  <a:cubicBezTo>
                    <a:pt x="302" y="4312"/>
                    <a:pt x="250" y="4325"/>
                    <a:pt x="203" y="4352"/>
                  </a:cubicBezTo>
                  <a:cubicBezTo>
                    <a:pt x="48" y="4436"/>
                    <a:pt x="0" y="4626"/>
                    <a:pt x="84" y="4769"/>
                  </a:cubicBezTo>
                  <a:lnTo>
                    <a:pt x="5513" y="14306"/>
                  </a:lnTo>
                  <a:cubicBezTo>
                    <a:pt x="6144" y="15425"/>
                    <a:pt x="6477" y="16687"/>
                    <a:pt x="6477" y="17961"/>
                  </a:cubicBezTo>
                  <a:lnTo>
                    <a:pt x="6477" y="37333"/>
                  </a:lnTo>
                  <a:cubicBezTo>
                    <a:pt x="6477" y="38416"/>
                    <a:pt x="5882" y="39416"/>
                    <a:pt x="4918" y="39940"/>
                  </a:cubicBezTo>
                  <a:cubicBezTo>
                    <a:pt x="4870" y="39988"/>
                    <a:pt x="3263" y="40547"/>
                    <a:pt x="3727" y="42024"/>
                  </a:cubicBezTo>
                  <a:cubicBezTo>
                    <a:pt x="3763" y="41917"/>
                    <a:pt x="3810" y="41809"/>
                    <a:pt x="3858" y="41714"/>
                  </a:cubicBezTo>
                  <a:cubicBezTo>
                    <a:pt x="4060" y="41357"/>
                    <a:pt x="4429" y="41119"/>
                    <a:pt x="4822" y="41024"/>
                  </a:cubicBezTo>
                  <a:lnTo>
                    <a:pt x="5858" y="40762"/>
                  </a:lnTo>
                  <a:cubicBezTo>
                    <a:pt x="5905" y="40749"/>
                    <a:pt x="5953" y="40744"/>
                    <a:pt x="5999" y="40744"/>
                  </a:cubicBezTo>
                  <a:cubicBezTo>
                    <a:pt x="6268" y="40744"/>
                    <a:pt x="6510" y="40940"/>
                    <a:pt x="6561" y="41214"/>
                  </a:cubicBezTo>
                  <a:lnTo>
                    <a:pt x="6989" y="43702"/>
                  </a:lnTo>
                  <a:lnTo>
                    <a:pt x="7466" y="41214"/>
                  </a:lnTo>
                  <a:cubicBezTo>
                    <a:pt x="7516" y="40940"/>
                    <a:pt x="7758" y="40744"/>
                    <a:pt x="8027" y="40744"/>
                  </a:cubicBezTo>
                  <a:cubicBezTo>
                    <a:pt x="8074" y="40744"/>
                    <a:pt x="8121" y="40749"/>
                    <a:pt x="8168" y="40762"/>
                  </a:cubicBezTo>
                  <a:lnTo>
                    <a:pt x="9156" y="41024"/>
                  </a:lnTo>
                  <a:cubicBezTo>
                    <a:pt x="9561" y="41119"/>
                    <a:pt x="9918" y="41357"/>
                    <a:pt x="10121" y="41714"/>
                  </a:cubicBezTo>
                  <a:cubicBezTo>
                    <a:pt x="10180" y="41809"/>
                    <a:pt x="10216" y="41917"/>
                    <a:pt x="10252" y="42024"/>
                  </a:cubicBezTo>
                  <a:cubicBezTo>
                    <a:pt x="10466" y="41333"/>
                    <a:pt x="10180" y="40547"/>
                    <a:pt x="9502" y="40178"/>
                  </a:cubicBezTo>
                  <a:cubicBezTo>
                    <a:pt x="9394" y="40083"/>
                    <a:pt x="7501" y="39428"/>
                    <a:pt x="7501" y="37333"/>
                  </a:cubicBezTo>
                  <a:lnTo>
                    <a:pt x="7501" y="18223"/>
                  </a:lnTo>
                  <a:cubicBezTo>
                    <a:pt x="7501" y="16806"/>
                    <a:pt x="7918" y="15401"/>
                    <a:pt x="8692" y="14199"/>
                  </a:cubicBezTo>
                  <a:lnTo>
                    <a:pt x="14109" y="5864"/>
                  </a:lnTo>
                  <a:cubicBezTo>
                    <a:pt x="14193" y="5722"/>
                    <a:pt x="14157" y="5531"/>
                    <a:pt x="14014" y="5448"/>
                  </a:cubicBezTo>
                  <a:cubicBezTo>
                    <a:pt x="13960" y="5412"/>
                    <a:pt x="13900" y="5395"/>
                    <a:pt x="13840" y="5395"/>
                  </a:cubicBezTo>
                  <a:cubicBezTo>
                    <a:pt x="13741" y="5395"/>
                    <a:pt x="13645" y="5442"/>
                    <a:pt x="13585" y="5531"/>
                  </a:cubicBezTo>
                  <a:lnTo>
                    <a:pt x="7501" y="14901"/>
                  </a:lnTo>
                  <a:lnTo>
                    <a:pt x="7501" y="2995"/>
                  </a:lnTo>
                  <a:lnTo>
                    <a:pt x="7204" y="197"/>
                  </a:lnTo>
                  <a:cubicBezTo>
                    <a:pt x="7192" y="66"/>
                    <a:pt x="7090" y="1"/>
                    <a:pt x="6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7"/>
            <p:cNvSpPr/>
            <p:nvPr/>
          </p:nvSpPr>
          <p:spPr>
            <a:xfrm>
              <a:off x="4565450" y="2901375"/>
              <a:ext cx="51500" cy="65800"/>
            </a:xfrm>
            <a:custGeom>
              <a:rect b="b" l="l" r="r" t="t"/>
              <a:pathLst>
                <a:path extrusionOk="0" h="2632" w="2060">
                  <a:moveTo>
                    <a:pt x="333" y="1"/>
                  </a:moveTo>
                  <a:cubicBezTo>
                    <a:pt x="333" y="1"/>
                    <a:pt x="0" y="1346"/>
                    <a:pt x="238" y="1834"/>
                  </a:cubicBezTo>
                  <a:cubicBezTo>
                    <a:pt x="476" y="2334"/>
                    <a:pt x="1596" y="2632"/>
                    <a:pt x="1596" y="2632"/>
                  </a:cubicBezTo>
                  <a:cubicBezTo>
                    <a:pt x="1596" y="2632"/>
                    <a:pt x="2060" y="1572"/>
                    <a:pt x="1822" y="1072"/>
                  </a:cubicBezTo>
                  <a:cubicBezTo>
                    <a:pt x="1584" y="584"/>
                    <a:pt x="333" y="1"/>
                    <a:pt x="3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7"/>
            <p:cNvSpPr/>
            <p:nvPr/>
          </p:nvSpPr>
          <p:spPr>
            <a:xfrm>
              <a:off x="4553225" y="2970650"/>
              <a:ext cx="48250" cy="31950"/>
            </a:xfrm>
            <a:custGeom>
              <a:rect b="b" l="l" r="r" t="t"/>
              <a:pathLst>
                <a:path extrusionOk="0" h="1278" w="1930">
                  <a:moveTo>
                    <a:pt x="1055" y="0"/>
                  </a:moveTo>
                  <a:cubicBezTo>
                    <a:pt x="956" y="0"/>
                    <a:pt x="863" y="15"/>
                    <a:pt x="787" y="51"/>
                  </a:cubicBezTo>
                  <a:cubicBezTo>
                    <a:pt x="418" y="230"/>
                    <a:pt x="1" y="1147"/>
                    <a:pt x="1" y="1147"/>
                  </a:cubicBezTo>
                  <a:cubicBezTo>
                    <a:pt x="1" y="1147"/>
                    <a:pt x="543" y="1277"/>
                    <a:pt x="969" y="1277"/>
                  </a:cubicBezTo>
                  <a:cubicBezTo>
                    <a:pt x="1119" y="1277"/>
                    <a:pt x="1254" y="1261"/>
                    <a:pt x="1346" y="1218"/>
                  </a:cubicBezTo>
                  <a:cubicBezTo>
                    <a:pt x="1715" y="1040"/>
                    <a:pt x="1930" y="218"/>
                    <a:pt x="1930" y="218"/>
                  </a:cubicBezTo>
                  <a:cubicBezTo>
                    <a:pt x="1930" y="218"/>
                    <a:pt x="1441" y="0"/>
                    <a:pt x="10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7"/>
            <p:cNvSpPr/>
            <p:nvPr/>
          </p:nvSpPr>
          <p:spPr>
            <a:xfrm>
              <a:off x="4764575" y="2999725"/>
              <a:ext cx="48550" cy="32025"/>
            </a:xfrm>
            <a:custGeom>
              <a:rect b="b" l="l" r="r" t="t"/>
              <a:pathLst>
                <a:path extrusionOk="0" h="1281" w="1942">
                  <a:moveTo>
                    <a:pt x="991" y="1"/>
                  </a:moveTo>
                  <a:cubicBezTo>
                    <a:pt x="831" y="1"/>
                    <a:pt x="684" y="18"/>
                    <a:pt x="584" y="67"/>
                  </a:cubicBezTo>
                  <a:cubicBezTo>
                    <a:pt x="215" y="246"/>
                    <a:pt x="0" y="1067"/>
                    <a:pt x="0" y="1067"/>
                  </a:cubicBezTo>
                  <a:cubicBezTo>
                    <a:pt x="0" y="1067"/>
                    <a:pt x="503" y="1281"/>
                    <a:pt x="887" y="1281"/>
                  </a:cubicBezTo>
                  <a:cubicBezTo>
                    <a:pt x="983" y="1281"/>
                    <a:pt x="1072" y="1267"/>
                    <a:pt x="1143" y="1234"/>
                  </a:cubicBezTo>
                  <a:cubicBezTo>
                    <a:pt x="1512" y="1055"/>
                    <a:pt x="1941" y="127"/>
                    <a:pt x="1941" y="127"/>
                  </a:cubicBezTo>
                  <a:cubicBezTo>
                    <a:pt x="1941" y="127"/>
                    <a:pt x="1418" y="1"/>
                    <a:pt x="9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7"/>
            <p:cNvSpPr/>
            <p:nvPr/>
          </p:nvSpPr>
          <p:spPr>
            <a:xfrm>
              <a:off x="4591050" y="3040825"/>
              <a:ext cx="50900" cy="31875"/>
            </a:xfrm>
            <a:custGeom>
              <a:rect b="b" l="l" r="r" t="t"/>
              <a:pathLst>
                <a:path extrusionOk="0" h="1275" w="2036">
                  <a:moveTo>
                    <a:pt x="1114" y="1"/>
                  </a:moveTo>
                  <a:cubicBezTo>
                    <a:pt x="673" y="1"/>
                    <a:pt x="0" y="245"/>
                    <a:pt x="0" y="245"/>
                  </a:cubicBezTo>
                  <a:cubicBezTo>
                    <a:pt x="0" y="245"/>
                    <a:pt x="524" y="1114"/>
                    <a:pt x="905" y="1245"/>
                  </a:cubicBezTo>
                  <a:cubicBezTo>
                    <a:pt x="959" y="1265"/>
                    <a:pt x="1021" y="1274"/>
                    <a:pt x="1088" y="1274"/>
                  </a:cubicBezTo>
                  <a:cubicBezTo>
                    <a:pt x="1485" y="1274"/>
                    <a:pt x="2036" y="959"/>
                    <a:pt x="2036" y="959"/>
                  </a:cubicBezTo>
                  <a:cubicBezTo>
                    <a:pt x="2036" y="959"/>
                    <a:pt x="1715" y="161"/>
                    <a:pt x="1334" y="31"/>
                  </a:cubicBezTo>
                  <a:cubicBezTo>
                    <a:pt x="1273" y="10"/>
                    <a:pt x="1198" y="1"/>
                    <a:pt x="11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p:nvPr/>
          </p:nvSpPr>
          <p:spPr>
            <a:xfrm>
              <a:off x="4654725" y="3021925"/>
              <a:ext cx="37550" cy="50925"/>
            </a:xfrm>
            <a:custGeom>
              <a:rect b="b" l="l" r="r" t="t"/>
              <a:pathLst>
                <a:path extrusionOk="0" h="2037" w="1502">
                  <a:moveTo>
                    <a:pt x="1144" y="1"/>
                  </a:moveTo>
                  <a:cubicBezTo>
                    <a:pt x="1144" y="1"/>
                    <a:pt x="275" y="536"/>
                    <a:pt x="144" y="917"/>
                  </a:cubicBezTo>
                  <a:cubicBezTo>
                    <a:pt x="1" y="1298"/>
                    <a:pt x="430" y="2037"/>
                    <a:pt x="430" y="2037"/>
                  </a:cubicBezTo>
                  <a:cubicBezTo>
                    <a:pt x="430" y="2037"/>
                    <a:pt x="1227" y="1715"/>
                    <a:pt x="1358" y="1334"/>
                  </a:cubicBezTo>
                  <a:cubicBezTo>
                    <a:pt x="1501" y="953"/>
                    <a:pt x="1144" y="1"/>
                    <a:pt x="11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7"/>
            <p:cNvSpPr/>
            <p:nvPr/>
          </p:nvSpPr>
          <p:spPr>
            <a:xfrm>
              <a:off x="4601450" y="2928175"/>
              <a:ext cx="50325" cy="68775"/>
            </a:xfrm>
            <a:custGeom>
              <a:rect b="b" l="l" r="r" t="t"/>
              <a:pathLst>
                <a:path extrusionOk="0" h="2751" w="2013">
                  <a:moveTo>
                    <a:pt x="1537" y="0"/>
                  </a:moveTo>
                  <a:cubicBezTo>
                    <a:pt x="1537" y="0"/>
                    <a:pt x="358" y="715"/>
                    <a:pt x="179" y="1238"/>
                  </a:cubicBezTo>
                  <a:cubicBezTo>
                    <a:pt x="1" y="1750"/>
                    <a:pt x="584" y="2751"/>
                    <a:pt x="584" y="2751"/>
                  </a:cubicBezTo>
                  <a:cubicBezTo>
                    <a:pt x="584" y="2751"/>
                    <a:pt x="1656" y="2334"/>
                    <a:pt x="1834" y="1810"/>
                  </a:cubicBezTo>
                  <a:cubicBezTo>
                    <a:pt x="2013" y="1298"/>
                    <a:pt x="1537" y="0"/>
                    <a:pt x="15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7"/>
            <p:cNvSpPr/>
            <p:nvPr/>
          </p:nvSpPr>
          <p:spPr>
            <a:xfrm>
              <a:off x="4928275" y="2930550"/>
              <a:ext cx="51825" cy="63425"/>
            </a:xfrm>
            <a:custGeom>
              <a:rect b="b" l="l" r="r" t="t"/>
              <a:pathLst>
                <a:path extrusionOk="0" h="2537" w="2073">
                  <a:moveTo>
                    <a:pt x="1822" y="0"/>
                  </a:moveTo>
                  <a:lnTo>
                    <a:pt x="1822" y="0"/>
                  </a:lnTo>
                  <a:cubicBezTo>
                    <a:pt x="1822" y="1"/>
                    <a:pt x="537" y="501"/>
                    <a:pt x="275" y="977"/>
                  </a:cubicBezTo>
                  <a:cubicBezTo>
                    <a:pt x="1" y="1453"/>
                    <a:pt x="406" y="2537"/>
                    <a:pt x="406" y="2537"/>
                  </a:cubicBezTo>
                  <a:cubicBezTo>
                    <a:pt x="406" y="2537"/>
                    <a:pt x="1537" y="2310"/>
                    <a:pt x="1799" y="1834"/>
                  </a:cubicBezTo>
                  <a:cubicBezTo>
                    <a:pt x="2072" y="1358"/>
                    <a:pt x="1822" y="1"/>
                    <a:pt x="18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p:nvPr/>
          </p:nvSpPr>
          <p:spPr>
            <a:xfrm>
              <a:off x="4864275" y="3089650"/>
              <a:ext cx="51825" cy="32125"/>
            </a:xfrm>
            <a:custGeom>
              <a:rect b="b" l="l" r="r" t="t"/>
              <a:pathLst>
                <a:path extrusionOk="0" h="1285" w="2073">
                  <a:moveTo>
                    <a:pt x="901" y="1"/>
                  </a:moveTo>
                  <a:cubicBezTo>
                    <a:pt x="845" y="1"/>
                    <a:pt x="794" y="6"/>
                    <a:pt x="751" y="18"/>
                  </a:cubicBezTo>
                  <a:cubicBezTo>
                    <a:pt x="358" y="137"/>
                    <a:pt x="1" y="911"/>
                    <a:pt x="1" y="911"/>
                  </a:cubicBezTo>
                  <a:cubicBezTo>
                    <a:pt x="1" y="911"/>
                    <a:pt x="566" y="1284"/>
                    <a:pt x="966" y="1284"/>
                  </a:cubicBezTo>
                  <a:cubicBezTo>
                    <a:pt x="1012" y="1284"/>
                    <a:pt x="1056" y="1279"/>
                    <a:pt x="1096" y="1268"/>
                  </a:cubicBezTo>
                  <a:cubicBezTo>
                    <a:pt x="1489" y="1161"/>
                    <a:pt x="2073" y="328"/>
                    <a:pt x="2073" y="328"/>
                  </a:cubicBezTo>
                  <a:cubicBezTo>
                    <a:pt x="2073" y="328"/>
                    <a:pt x="1334" y="1"/>
                    <a:pt x="9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p:nvPr/>
          </p:nvSpPr>
          <p:spPr>
            <a:xfrm>
              <a:off x="4863100" y="2996025"/>
              <a:ext cx="36625" cy="51825"/>
            </a:xfrm>
            <a:custGeom>
              <a:rect b="b" l="l" r="r" t="t"/>
              <a:pathLst>
                <a:path extrusionOk="0" h="2073" w="1465">
                  <a:moveTo>
                    <a:pt x="405" y="1"/>
                  </a:moveTo>
                  <a:cubicBezTo>
                    <a:pt x="405" y="1"/>
                    <a:pt x="0" y="941"/>
                    <a:pt x="107" y="1322"/>
                  </a:cubicBezTo>
                  <a:cubicBezTo>
                    <a:pt x="215" y="1715"/>
                    <a:pt x="989" y="2073"/>
                    <a:pt x="989" y="2073"/>
                  </a:cubicBezTo>
                  <a:cubicBezTo>
                    <a:pt x="989" y="2073"/>
                    <a:pt x="1465" y="1358"/>
                    <a:pt x="1358" y="977"/>
                  </a:cubicBezTo>
                  <a:cubicBezTo>
                    <a:pt x="1239" y="584"/>
                    <a:pt x="405"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7"/>
            <p:cNvSpPr/>
            <p:nvPr/>
          </p:nvSpPr>
          <p:spPr>
            <a:xfrm>
              <a:off x="4919950" y="2989400"/>
              <a:ext cx="69975" cy="43275"/>
            </a:xfrm>
            <a:custGeom>
              <a:rect b="b" l="l" r="r" t="t"/>
              <a:pathLst>
                <a:path extrusionOk="0" h="1731" w="2799">
                  <a:moveTo>
                    <a:pt x="1232" y="1"/>
                  </a:moveTo>
                  <a:cubicBezTo>
                    <a:pt x="1151" y="1"/>
                    <a:pt x="1076" y="9"/>
                    <a:pt x="1012" y="28"/>
                  </a:cubicBezTo>
                  <a:cubicBezTo>
                    <a:pt x="477" y="171"/>
                    <a:pt x="0" y="1218"/>
                    <a:pt x="0" y="1218"/>
                  </a:cubicBezTo>
                  <a:cubicBezTo>
                    <a:pt x="0" y="1218"/>
                    <a:pt x="759" y="1731"/>
                    <a:pt x="1303" y="1731"/>
                  </a:cubicBezTo>
                  <a:cubicBezTo>
                    <a:pt x="1369" y="1731"/>
                    <a:pt x="1431" y="1723"/>
                    <a:pt x="1489" y="1707"/>
                  </a:cubicBezTo>
                  <a:cubicBezTo>
                    <a:pt x="2013" y="1564"/>
                    <a:pt x="2798" y="433"/>
                    <a:pt x="2798" y="433"/>
                  </a:cubicBezTo>
                  <a:cubicBezTo>
                    <a:pt x="2798" y="433"/>
                    <a:pt x="1824" y="1"/>
                    <a:pt x="1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7"/>
            <p:cNvSpPr/>
            <p:nvPr/>
          </p:nvSpPr>
          <p:spPr>
            <a:xfrm>
              <a:off x="4757425" y="2832925"/>
              <a:ext cx="50625" cy="68475"/>
            </a:xfrm>
            <a:custGeom>
              <a:rect b="b" l="l" r="r" t="t"/>
              <a:pathLst>
                <a:path extrusionOk="0" h="2739" w="2025">
                  <a:moveTo>
                    <a:pt x="1548" y="0"/>
                  </a:moveTo>
                  <a:cubicBezTo>
                    <a:pt x="1548" y="0"/>
                    <a:pt x="370" y="715"/>
                    <a:pt x="179" y="1227"/>
                  </a:cubicBezTo>
                  <a:cubicBezTo>
                    <a:pt x="1" y="1750"/>
                    <a:pt x="584" y="2739"/>
                    <a:pt x="584" y="2739"/>
                  </a:cubicBezTo>
                  <a:cubicBezTo>
                    <a:pt x="584" y="2739"/>
                    <a:pt x="1656" y="2322"/>
                    <a:pt x="1846" y="1810"/>
                  </a:cubicBezTo>
                  <a:cubicBezTo>
                    <a:pt x="2025" y="1286"/>
                    <a:pt x="1548" y="0"/>
                    <a:pt x="15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7"/>
            <p:cNvSpPr/>
            <p:nvPr/>
          </p:nvSpPr>
          <p:spPr>
            <a:xfrm>
              <a:off x="4771725" y="2864350"/>
              <a:ext cx="65500" cy="43250"/>
            </a:xfrm>
            <a:custGeom>
              <a:rect b="b" l="l" r="r" t="t"/>
              <a:pathLst>
                <a:path extrusionOk="0" h="1730" w="2620">
                  <a:moveTo>
                    <a:pt x="1331" y="1"/>
                  </a:moveTo>
                  <a:cubicBezTo>
                    <a:pt x="1117" y="1"/>
                    <a:pt x="921" y="24"/>
                    <a:pt x="786" y="89"/>
                  </a:cubicBezTo>
                  <a:cubicBezTo>
                    <a:pt x="298" y="327"/>
                    <a:pt x="0" y="1446"/>
                    <a:pt x="0" y="1446"/>
                  </a:cubicBezTo>
                  <a:cubicBezTo>
                    <a:pt x="0" y="1446"/>
                    <a:pt x="664" y="1730"/>
                    <a:pt x="1183" y="1730"/>
                  </a:cubicBezTo>
                  <a:cubicBezTo>
                    <a:pt x="1320" y="1730"/>
                    <a:pt x="1446" y="1710"/>
                    <a:pt x="1548" y="1660"/>
                  </a:cubicBezTo>
                  <a:cubicBezTo>
                    <a:pt x="2048" y="1422"/>
                    <a:pt x="2619" y="172"/>
                    <a:pt x="2619" y="172"/>
                  </a:cubicBezTo>
                  <a:cubicBezTo>
                    <a:pt x="2619" y="172"/>
                    <a:pt x="1909" y="1"/>
                    <a:pt x="13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7"/>
            <p:cNvSpPr/>
            <p:nvPr/>
          </p:nvSpPr>
          <p:spPr>
            <a:xfrm>
              <a:off x="4702650" y="2939825"/>
              <a:ext cx="58975" cy="45650"/>
            </a:xfrm>
            <a:custGeom>
              <a:rect b="b" l="l" r="r" t="t"/>
              <a:pathLst>
                <a:path extrusionOk="0" h="1826" w="2359">
                  <a:moveTo>
                    <a:pt x="392" y="1"/>
                  </a:moveTo>
                  <a:cubicBezTo>
                    <a:pt x="162" y="1"/>
                    <a:pt x="1" y="10"/>
                    <a:pt x="1" y="10"/>
                  </a:cubicBezTo>
                  <a:cubicBezTo>
                    <a:pt x="1" y="10"/>
                    <a:pt x="346" y="1344"/>
                    <a:pt x="787" y="1665"/>
                  </a:cubicBezTo>
                  <a:cubicBezTo>
                    <a:pt x="959" y="1788"/>
                    <a:pt x="1227" y="1826"/>
                    <a:pt x="1494" y="1826"/>
                  </a:cubicBezTo>
                  <a:cubicBezTo>
                    <a:pt x="1928" y="1826"/>
                    <a:pt x="2358" y="1725"/>
                    <a:pt x="2358" y="1725"/>
                  </a:cubicBezTo>
                  <a:cubicBezTo>
                    <a:pt x="2358" y="1725"/>
                    <a:pt x="2263" y="570"/>
                    <a:pt x="1823" y="249"/>
                  </a:cubicBezTo>
                  <a:cubicBezTo>
                    <a:pt x="1532" y="37"/>
                    <a:pt x="834" y="1"/>
                    <a:pt x="3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7"/>
            <p:cNvSpPr/>
            <p:nvPr/>
          </p:nvSpPr>
          <p:spPr>
            <a:xfrm>
              <a:off x="4734800" y="3347425"/>
              <a:ext cx="38425" cy="40050"/>
            </a:xfrm>
            <a:custGeom>
              <a:rect b="b" l="l" r="r" t="t"/>
              <a:pathLst>
                <a:path extrusionOk="0" h="1602" w="1537">
                  <a:moveTo>
                    <a:pt x="1285" y="1"/>
                  </a:moveTo>
                  <a:cubicBezTo>
                    <a:pt x="1146" y="1"/>
                    <a:pt x="47" y="630"/>
                    <a:pt x="25" y="947"/>
                  </a:cubicBezTo>
                  <a:cubicBezTo>
                    <a:pt x="1" y="1268"/>
                    <a:pt x="537" y="1602"/>
                    <a:pt x="537" y="1602"/>
                  </a:cubicBezTo>
                  <a:cubicBezTo>
                    <a:pt x="537" y="1602"/>
                    <a:pt x="1537" y="447"/>
                    <a:pt x="1299" y="6"/>
                  </a:cubicBezTo>
                  <a:cubicBezTo>
                    <a:pt x="1297" y="3"/>
                    <a:pt x="1292" y="1"/>
                    <a:pt x="1285"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a:off x="4766950" y="4278025"/>
              <a:ext cx="253325" cy="29500"/>
            </a:xfrm>
            <a:custGeom>
              <a:rect b="b" l="l" r="r" t="t"/>
              <a:pathLst>
                <a:path extrusionOk="0" h="1180" w="10133">
                  <a:moveTo>
                    <a:pt x="1" y="1"/>
                  </a:moveTo>
                  <a:lnTo>
                    <a:pt x="1" y="1180"/>
                  </a:lnTo>
                  <a:lnTo>
                    <a:pt x="10133" y="1180"/>
                  </a:lnTo>
                  <a:cubicBezTo>
                    <a:pt x="10133" y="525"/>
                    <a:pt x="9609" y="1"/>
                    <a:pt x="89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p:nvPr/>
          </p:nvSpPr>
          <p:spPr>
            <a:xfrm>
              <a:off x="5000625" y="3382950"/>
              <a:ext cx="92575" cy="420325"/>
            </a:xfrm>
            <a:custGeom>
              <a:rect b="b" l="l" r="r" t="t"/>
              <a:pathLst>
                <a:path extrusionOk="0" h="16813" w="3703">
                  <a:moveTo>
                    <a:pt x="1579" y="0"/>
                  </a:moveTo>
                  <a:cubicBezTo>
                    <a:pt x="1398" y="0"/>
                    <a:pt x="1214" y="35"/>
                    <a:pt x="1036" y="109"/>
                  </a:cubicBezTo>
                  <a:cubicBezTo>
                    <a:pt x="333" y="407"/>
                    <a:pt x="0" y="1216"/>
                    <a:pt x="298" y="1931"/>
                  </a:cubicBezTo>
                  <a:cubicBezTo>
                    <a:pt x="393" y="2157"/>
                    <a:pt x="500" y="2455"/>
                    <a:pt x="583" y="2728"/>
                  </a:cubicBezTo>
                  <a:cubicBezTo>
                    <a:pt x="679" y="3002"/>
                    <a:pt x="774" y="3288"/>
                    <a:pt x="857" y="3586"/>
                  </a:cubicBezTo>
                  <a:cubicBezTo>
                    <a:pt x="941" y="3871"/>
                    <a:pt x="1012" y="4157"/>
                    <a:pt x="1083" y="4455"/>
                  </a:cubicBezTo>
                  <a:lnTo>
                    <a:pt x="1286" y="5336"/>
                  </a:lnTo>
                  <a:cubicBezTo>
                    <a:pt x="1536" y="6515"/>
                    <a:pt x="1691" y="7729"/>
                    <a:pt x="1762" y="8944"/>
                  </a:cubicBezTo>
                  <a:cubicBezTo>
                    <a:pt x="1810" y="9551"/>
                    <a:pt x="1798" y="10158"/>
                    <a:pt x="1798" y="10765"/>
                  </a:cubicBezTo>
                  <a:cubicBezTo>
                    <a:pt x="1786" y="11075"/>
                    <a:pt x="1762" y="11372"/>
                    <a:pt x="1750" y="11682"/>
                  </a:cubicBezTo>
                  <a:lnTo>
                    <a:pt x="1715" y="12134"/>
                  </a:lnTo>
                  <a:lnTo>
                    <a:pt x="1655" y="12587"/>
                  </a:lnTo>
                  <a:lnTo>
                    <a:pt x="1536" y="13504"/>
                  </a:lnTo>
                  <a:lnTo>
                    <a:pt x="1357" y="14408"/>
                  </a:lnTo>
                  <a:cubicBezTo>
                    <a:pt x="1322" y="14551"/>
                    <a:pt x="1298" y="14706"/>
                    <a:pt x="1262" y="14861"/>
                  </a:cubicBezTo>
                  <a:lnTo>
                    <a:pt x="1143" y="15301"/>
                  </a:lnTo>
                  <a:lnTo>
                    <a:pt x="893" y="16183"/>
                  </a:lnTo>
                  <a:lnTo>
                    <a:pt x="881" y="16230"/>
                  </a:lnTo>
                  <a:cubicBezTo>
                    <a:pt x="810" y="16444"/>
                    <a:pt x="929" y="16683"/>
                    <a:pt x="1143" y="16778"/>
                  </a:cubicBezTo>
                  <a:cubicBezTo>
                    <a:pt x="1202" y="16801"/>
                    <a:pt x="1262" y="16812"/>
                    <a:pt x="1322" y="16812"/>
                  </a:cubicBezTo>
                  <a:cubicBezTo>
                    <a:pt x="1505" y="16812"/>
                    <a:pt x="1678" y="16707"/>
                    <a:pt x="1750" y="16528"/>
                  </a:cubicBezTo>
                  <a:lnTo>
                    <a:pt x="2131" y="15635"/>
                  </a:lnTo>
                  <a:lnTo>
                    <a:pt x="2322" y="15182"/>
                  </a:lnTo>
                  <a:cubicBezTo>
                    <a:pt x="2381" y="15028"/>
                    <a:pt x="2429" y="14873"/>
                    <a:pt x="2477" y="14718"/>
                  </a:cubicBezTo>
                  <a:lnTo>
                    <a:pt x="2786" y="13789"/>
                  </a:lnTo>
                  <a:lnTo>
                    <a:pt x="3024" y="12837"/>
                  </a:lnTo>
                  <a:lnTo>
                    <a:pt x="3155" y="12361"/>
                  </a:lnTo>
                  <a:lnTo>
                    <a:pt x="3239" y="11884"/>
                  </a:lnTo>
                  <a:cubicBezTo>
                    <a:pt x="3298" y="11563"/>
                    <a:pt x="3369" y="11241"/>
                    <a:pt x="3417" y="10908"/>
                  </a:cubicBezTo>
                  <a:cubicBezTo>
                    <a:pt x="3500" y="10265"/>
                    <a:pt x="3584" y="9610"/>
                    <a:pt x="3620" y="8955"/>
                  </a:cubicBezTo>
                  <a:cubicBezTo>
                    <a:pt x="3703" y="7646"/>
                    <a:pt x="3703" y="6324"/>
                    <a:pt x="3584" y="5003"/>
                  </a:cubicBezTo>
                  <a:lnTo>
                    <a:pt x="3489" y="4014"/>
                  </a:lnTo>
                  <a:cubicBezTo>
                    <a:pt x="3441" y="3693"/>
                    <a:pt x="3405" y="3360"/>
                    <a:pt x="3346" y="3026"/>
                  </a:cubicBezTo>
                  <a:cubicBezTo>
                    <a:pt x="3298" y="2705"/>
                    <a:pt x="3239" y="2371"/>
                    <a:pt x="3167" y="2038"/>
                  </a:cubicBezTo>
                  <a:cubicBezTo>
                    <a:pt x="3096" y="1705"/>
                    <a:pt x="3036" y="1395"/>
                    <a:pt x="2929" y="1014"/>
                  </a:cubicBezTo>
                  <a:cubicBezTo>
                    <a:pt x="2905" y="966"/>
                    <a:pt x="2893" y="907"/>
                    <a:pt x="2869" y="847"/>
                  </a:cubicBezTo>
                  <a:cubicBezTo>
                    <a:pt x="2646" y="320"/>
                    <a:pt x="2126" y="0"/>
                    <a:pt x="1579" y="0"/>
                  </a:cubicBez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7"/>
            <p:cNvSpPr/>
            <p:nvPr/>
          </p:nvSpPr>
          <p:spPr>
            <a:xfrm>
              <a:off x="5000625" y="3382800"/>
              <a:ext cx="91100" cy="146950"/>
            </a:xfrm>
            <a:custGeom>
              <a:rect b="b" l="l" r="r" t="t"/>
              <a:pathLst>
                <a:path extrusionOk="0" h="5878" w="3644">
                  <a:moveTo>
                    <a:pt x="1566" y="1"/>
                  </a:moveTo>
                  <a:cubicBezTo>
                    <a:pt x="1389" y="1"/>
                    <a:pt x="1209" y="34"/>
                    <a:pt x="1036" y="103"/>
                  </a:cubicBezTo>
                  <a:cubicBezTo>
                    <a:pt x="333" y="401"/>
                    <a:pt x="0" y="1222"/>
                    <a:pt x="298" y="1937"/>
                  </a:cubicBezTo>
                  <a:cubicBezTo>
                    <a:pt x="393" y="2163"/>
                    <a:pt x="500" y="2461"/>
                    <a:pt x="583" y="2734"/>
                  </a:cubicBezTo>
                  <a:cubicBezTo>
                    <a:pt x="679" y="3008"/>
                    <a:pt x="774" y="3294"/>
                    <a:pt x="857" y="3592"/>
                  </a:cubicBezTo>
                  <a:cubicBezTo>
                    <a:pt x="941" y="3877"/>
                    <a:pt x="1012" y="4163"/>
                    <a:pt x="1083" y="4461"/>
                  </a:cubicBezTo>
                  <a:lnTo>
                    <a:pt x="1286" y="5342"/>
                  </a:lnTo>
                  <a:cubicBezTo>
                    <a:pt x="1334" y="5521"/>
                    <a:pt x="1357" y="5699"/>
                    <a:pt x="1393" y="5878"/>
                  </a:cubicBezTo>
                  <a:lnTo>
                    <a:pt x="3643" y="5878"/>
                  </a:lnTo>
                  <a:cubicBezTo>
                    <a:pt x="3631" y="5580"/>
                    <a:pt x="3608" y="5294"/>
                    <a:pt x="3584" y="5009"/>
                  </a:cubicBezTo>
                  <a:lnTo>
                    <a:pt x="3489" y="4020"/>
                  </a:lnTo>
                  <a:cubicBezTo>
                    <a:pt x="3441" y="3699"/>
                    <a:pt x="3405" y="3366"/>
                    <a:pt x="3346" y="3032"/>
                  </a:cubicBezTo>
                  <a:cubicBezTo>
                    <a:pt x="3298" y="2711"/>
                    <a:pt x="3239" y="2377"/>
                    <a:pt x="3167" y="2044"/>
                  </a:cubicBezTo>
                  <a:cubicBezTo>
                    <a:pt x="3096" y="1711"/>
                    <a:pt x="3036" y="1401"/>
                    <a:pt x="2929" y="1020"/>
                  </a:cubicBezTo>
                  <a:cubicBezTo>
                    <a:pt x="2905" y="972"/>
                    <a:pt x="2893" y="913"/>
                    <a:pt x="2869" y="853"/>
                  </a:cubicBezTo>
                  <a:cubicBezTo>
                    <a:pt x="2644" y="321"/>
                    <a:pt x="2118" y="1"/>
                    <a:pt x="15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7"/>
            <p:cNvSpPr/>
            <p:nvPr/>
          </p:nvSpPr>
          <p:spPr>
            <a:xfrm>
              <a:off x="5120275" y="4163150"/>
              <a:ext cx="115800" cy="151375"/>
            </a:xfrm>
            <a:custGeom>
              <a:rect b="b" l="l" r="r" t="t"/>
              <a:pathLst>
                <a:path extrusionOk="0" h="6055" w="4632">
                  <a:moveTo>
                    <a:pt x="3060" y="0"/>
                  </a:moveTo>
                  <a:lnTo>
                    <a:pt x="3060" y="0"/>
                  </a:lnTo>
                  <a:cubicBezTo>
                    <a:pt x="3060" y="1"/>
                    <a:pt x="3846" y="4334"/>
                    <a:pt x="2703" y="4775"/>
                  </a:cubicBezTo>
                  <a:cubicBezTo>
                    <a:pt x="1560" y="5215"/>
                    <a:pt x="0" y="5429"/>
                    <a:pt x="346" y="5989"/>
                  </a:cubicBezTo>
                  <a:cubicBezTo>
                    <a:pt x="375" y="6038"/>
                    <a:pt x="865" y="6055"/>
                    <a:pt x="1505" y="6055"/>
                  </a:cubicBezTo>
                  <a:cubicBezTo>
                    <a:pt x="2409" y="6055"/>
                    <a:pt x="3612" y="6022"/>
                    <a:pt x="4239" y="6001"/>
                  </a:cubicBezTo>
                  <a:cubicBezTo>
                    <a:pt x="4465" y="6001"/>
                    <a:pt x="4632" y="5798"/>
                    <a:pt x="4596" y="5572"/>
                  </a:cubicBezTo>
                  <a:lnTo>
                    <a:pt x="4370" y="4298"/>
                  </a:lnTo>
                  <a:lnTo>
                    <a:pt x="4370" y="1679"/>
                  </a:lnTo>
                  <a:lnTo>
                    <a:pt x="3060" y="0"/>
                  </a:ln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7"/>
            <p:cNvSpPr/>
            <p:nvPr/>
          </p:nvSpPr>
          <p:spPr>
            <a:xfrm>
              <a:off x="5120275" y="4282200"/>
              <a:ext cx="115800" cy="32325"/>
            </a:xfrm>
            <a:custGeom>
              <a:rect b="b" l="l" r="r" t="t"/>
              <a:pathLst>
                <a:path extrusionOk="0" h="1293" w="4632">
                  <a:moveTo>
                    <a:pt x="2727" y="1"/>
                  </a:moveTo>
                  <a:cubicBezTo>
                    <a:pt x="2715" y="13"/>
                    <a:pt x="2715" y="13"/>
                    <a:pt x="2703" y="13"/>
                  </a:cubicBezTo>
                  <a:cubicBezTo>
                    <a:pt x="1560" y="453"/>
                    <a:pt x="0" y="667"/>
                    <a:pt x="346" y="1227"/>
                  </a:cubicBezTo>
                  <a:cubicBezTo>
                    <a:pt x="375" y="1276"/>
                    <a:pt x="865" y="1293"/>
                    <a:pt x="1505" y="1293"/>
                  </a:cubicBezTo>
                  <a:cubicBezTo>
                    <a:pt x="2409" y="1293"/>
                    <a:pt x="3612" y="1260"/>
                    <a:pt x="4239" y="1239"/>
                  </a:cubicBezTo>
                  <a:cubicBezTo>
                    <a:pt x="4465" y="1239"/>
                    <a:pt x="4632" y="1036"/>
                    <a:pt x="4596" y="810"/>
                  </a:cubicBezTo>
                  <a:lnTo>
                    <a:pt x="4453" y="48"/>
                  </a:lnTo>
                  <a:cubicBezTo>
                    <a:pt x="4215" y="120"/>
                    <a:pt x="3941" y="167"/>
                    <a:pt x="3656" y="167"/>
                  </a:cubicBezTo>
                  <a:cubicBezTo>
                    <a:pt x="3298" y="167"/>
                    <a:pt x="3001" y="108"/>
                    <a:pt x="2727" y="1"/>
                  </a:cubicBezTo>
                  <a:close/>
                </a:path>
              </a:pathLst>
            </a:custGeom>
            <a:solidFill>
              <a:schemeClr val="dk1"/>
            </a:solidFill>
            <a:ln cap="flat" cmpd="sng" w="177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7"/>
            <p:cNvSpPr/>
            <p:nvPr/>
          </p:nvSpPr>
          <p:spPr>
            <a:xfrm>
              <a:off x="5132475" y="3595200"/>
              <a:ext cx="130400" cy="415875"/>
            </a:xfrm>
            <a:custGeom>
              <a:rect b="b" l="l" r="r" t="t"/>
              <a:pathLst>
                <a:path extrusionOk="0" h="16635" w="5216">
                  <a:moveTo>
                    <a:pt x="2645" y="1"/>
                  </a:moveTo>
                  <a:cubicBezTo>
                    <a:pt x="1243" y="1"/>
                    <a:pt x="83" y="1433"/>
                    <a:pt x="36" y="3240"/>
                  </a:cubicBezTo>
                  <a:cubicBezTo>
                    <a:pt x="0" y="5061"/>
                    <a:pt x="715" y="16610"/>
                    <a:pt x="2132" y="16634"/>
                  </a:cubicBezTo>
                  <a:cubicBezTo>
                    <a:pt x="2134" y="16634"/>
                    <a:pt x="2136" y="16634"/>
                    <a:pt x="2138" y="16634"/>
                  </a:cubicBezTo>
                  <a:cubicBezTo>
                    <a:pt x="3553" y="16634"/>
                    <a:pt x="5132" y="5177"/>
                    <a:pt x="5168" y="3359"/>
                  </a:cubicBezTo>
                  <a:cubicBezTo>
                    <a:pt x="5215" y="1537"/>
                    <a:pt x="4096" y="37"/>
                    <a:pt x="2679" y="1"/>
                  </a:cubicBezTo>
                  <a:cubicBezTo>
                    <a:pt x="2668" y="1"/>
                    <a:pt x="2656" y="1"/>
                    <a:pt x="2645" y="1"/>
                  </a:cubicBezTo>
                  <a:close/>
                </a:path>
              </a:pathLst>
            </a:custGeom>
            <a:solidFill>
              <a:srgbClr val="009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7"/>
            <p:cNvSpPr/>
            <p:nvPr/>
          </p:nvSpPr>
          <p:spPr>
            <a:xfrm>
              <a:off x="5132775" y="3595200"/>
              <a:ext cx="130100" cy="623025"/>
            </a:xfrm>
            <a:custGeom>
              <a:rect b="b" l="l" r="r" t="t"/>
              <a:pathLst>
                <a:path extrusionOk="0" h="24921" w="5204">
                  <a:moveTo>
                    <a:pt x="2633" y="1"/>
                  </a:moveTo>
                  <a:cubicBezTo>
                    <a:pt x="1231" y="1"/>
                    <a:pt x="71" y="1433"/>
                    <a:pt x="24" y="3240"/>
                  </a:cubicBezTo>
                  <a:cubicBezTo>
                    <a:pt x="0" y="4585"/>
                    <a:pt x="381" y="11205"/>
                    <a:pt x="1155" y="14610"/>
                  </a:cubicBezTo>
                  <a:cubicBezTo>
                    <a:pt x="1155" y="14622"/>
                    <a:pt x="1155" y="14634"/>
                    <a:pt x="1155" y="14646"/>
                  </a:cubicBezTo>
                  <a:cubicBezTo>
                    <a:pt x="1298" y="15622"/>
                    <a:pt x="2036" y="21754"/>
                    <a:pt x="2727" y="24921"/>
                  </a:cubicBezTo>
                  <a:lnTo>
                    <a:pt x="4013" y="24921"/>
                  </a:lnTo>
                  <a:cubicBezTo>
                    <a:pt x="4239" y="21659"/>
                    <a:pt x="4215" y="15241"/>
                    <a:pt x="4072" y="14241"/>
                  </a:cubicBezTo>
                  <a:cubicBezTo>
                    <a:pt x="4013" y="13765"/>
                    <a:pt x="5132" y="4502"/>
                    <a:pt x="5156" y="3359"/>
                  </a:cubicBezTo>
                  <a:cubicBezTo>
                    <a:pt x="5203" y="1537"/>
                    <a:pt x="4084" y="37"/>
                    <a:pt x="2667" y="1"/>
                  </a:cubicBezTo>
                  <a:cubicBezTo>
                    <a:pt x="2656" y="1"/>
                    <a:pt x="2644" y="1"/>
                    <a:pt x="26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7"/>
            <p:cNvSpPr/>
            <p:nvPr/>
          </p:nvSpPr>
          <p:spPr>
            <a:xfrm>
              <a:off x="4760700" y="4164325"/>
              <a:ext cx="155700" cy="141425"/>
            </a:xfrm>
            <a:custGeom>
              <a:rect b="b" l="l" r="r" t="t"/>
              <a:pathLst>
                <a:path extrusionOk="0" h="5657" w="6228">
                  <a:moveTo>
                    <a:pt x="1394" y="1"/>
                  </a:moveTo>
                  <a:cubicBezTo>
                    <a:pt x="1167" y="275"/>
                    <a:pt x="977" y="596"/>
                    <a:pt x="822" y="941"/>
                  </a:cubicBezTo>
                  <a:cubicBezTo>
                    <a:pt x="1" y="2763"/>
                    <a:pt x="1751" y="5656"/>
                    <a:pt x="1751" y="5656"/>
                  </a:cubicBezTo>
                  <a:cubicBezTo>
                    <a:pt x="1751" y="5656"/>
                    <a:pt x="5073" y="5037"/>
                    <a:pt x="5894" y="3215"/>
                  </a:cubicBezTo>
                  <a:cubicBezTo>
                    <a:pt x="6049" y="2870"/>
                    <a:pt x="6156" y="2513"/>
                    <a:pt x="6228" y="2168"/>
                  </a:cubicBezTo>
                  <a:lnTo>
                    <a:pt x="1394" y="1"/>
                  </a:lnTo>
                  <a:close/>
                </a:path>
              </a:pathLst>
            </a:custGeom>
            <a:solidFill>
              <a:srgbClr val="DB8E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7"/>
            <p:cNvSpPr/>
            <p:nvPr/>
          </p:nvSpPr>
          <p:spPr>
            <a:xfrm>
              <a:off x="4817850" y="4147375"/>
              <a:ext cx="70875" cy="101525"/>
            </a:xfrm>
            <a:custGeom>
              <a:rect b="b" l="l" r="r" t="t"/>
              <a:pathLst>
                <a:path extrusionOk="0" h="4061" w="2835">
                  <a:moveTo>
                    <a:pt x="1536" y="0"/>
                  </a:moveTo>
                  <a:lnTo>
                    <a:pt x="155" y="3060"/>
                  </a:lnTo>
                  <a:cubicBezTo>
                    <a:pt x="1" y="3417"/>
                    <a:pt x="155" y="3834"/>
                    <a:pt x="513" y="4001"/>
                  </a:cubicBezTo>
                  <a:cubicBezTo>
                    <a:pt x="606" y="4041"/>
                    <a:pt x="704" y="4060"/>
                    <a:pt x="800" y="4060"/>
                  </a:cubicBezTo>
                  <a:cubicBezTo>
                    <a:pt x="1071" y="4060"/>
                    <a:pt x="1330" y="3907"/>
                    <a:pt x="1453" y="3643"/>
                  </a:cubicBezTo>
                  <a:lnTo>
                    <a:pt x="2834" y="572"/>
                  </a:lnTo>
                  <a:lnTo>
                    <a:pt x="1536" y="0"/>
                  </a:lnTo>
                  <a:close/>
                </a:path>
              </a:pathLst>
            </a:custGeom>
            <a:solidFill>
              <a:srgbClr val="C846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7"/>
            <p:cNvSpPr/>
            <p:nvPr/>
          </p:nvSpPr>
          <p:spPr>
            <a:xfrm>
              <a:off x="4858925" y="3649100"/>
              <a:ext cx="251850" cy="511375"/>
            </a:xfrm>
            <a:custGeom>
              <a:rect b="b" l="l" r="r" t="t"/>
              <a:pathLst>
                <a:path extrusionOk="0" h="20455" w="10074">
                  <a:moveTo>
                    <a:pt x="8990" y="0"/>
                  </a:moveTo>
                  <a:lnTo>
                    <a:pt x="1" y="19979"/>
                  </a:lnTo>
                  <a:lnTo>
                    <a:pt x="1084" y="20455"/>
                  </a:lnTo>
                  <a:lnTo>
                    <a:pt x="10073" y="488"/>
                  </a:lnTo>
                  <a:lnTo>
                    <a:pt x="89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7"/>
            <p:cNvSpPr/>
            <p:nvPr/>
          </p:nvSpPr>
          <p:spPr>
            <a:xfrm>
              <a:off x="4832150" y="4097650"/>
              <a:ext cx="135450" cy="119850"/>
            </a:xfrm>
            <a:custGeom>
              <a:rect b="b" l="l" r="r" t="t"/>
              <a:pathLst>
                <a:path extrusionOk="0" h="4794" w="5418">
                  <a:moveTo>
                    <a:pt x="4596" y="1"/>
                  </a:moveTo>
                  <a:cubicBezTo>
                    <a:pt x="4596" y="1"/>
                    <a:pt x="3846" y="3073"/>
                    <a:pt x="2703" y="3513"/>
                  </a:cubicBezTo>
                  <a:cubicBezTo>
                    <a:pt x="1560" y="3954"/>
                    <a:pt x="0" y="4168"/>
                    <a:pt x="345" y="4728"/>
                  </a:cubicBezTo>
                  <a:cubicBezTo>
                    <a:pt x="375" y="4777"/>
                    <a:pt x="865" y="4794"/>
                    <a:pt x="1505" y="4794"/>
                  </a:cubicBezTo>
                  <a:cubicBezTo>
                    <a:pt x="2408" y="4794"/>
                    <a:pt x="3611" y="4760"/>
                    <a:pt x="4239" y="4739"/>
                  </a:cubicBezTo>
                  <a:cubicBezTo>
                    <a:pt x="4465" y="4739"/>
                    <a:pt x="4632" y="4537"/>
                    <a:pt x="4584" y="4311"/>
                  </a:cubicBezTo>
                  <a:lnTo>
                    <a:pt x="4358" y="3037"/>
                  </a:lnTo>
                  <a:lnTo>
                    <a:pt x="5417" y="1049"/>
                  </a:lnTo>
                  <a:lnTo>
                    <a:pt x="4596" y="1"/>
                  </a:ln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7"/>
            <p:cNvSpPr/>
            <p:nvPr/>
          </p:nvSpPr>
          <p:spPr>
            <a:xfrm>
              <a:off x="4832150" y="4185475"/>
              <a:ext cx="115800" cy="32025"/>
            </a:xfrm>
            <a:custGeom>
              <a:rect b="b" l="l" r="r" t="t"/>
              <a:pathLst>
                <a:path extrusionOk="0" h="1281" w="4632">
                  <a:moveTo>
                    <a:pt x="2703" y="0"/>
                  </a:moveTo>
                  <a:cubicBezTo>
                    <a:pt x="1560" y="441"/>
                    <a:pt x="0" y="655"/>
                    <a:pt x="345" y="1215"/>
                  </a:cubicBezTo>
                  <a:cubicBezTo>
                    <a:pt x="375" y="1264"/>
                    <a:pt x="865" y="1281"/>
                    <a:pt x="1505" y="1281"/>
                  </a:cubicBezTo>
                  <a:cubicBezTo>
                    <a:pt x="2408" y="1281"/>
                    <a:pt x="3611" y="1247"/>
                    <a:pt x="4239" y="1226"/>
                  </a:cubicBezTo>
                  <a:cubicBezTo>
                    <a:pt x="4465" y="1226"/>
                    <a:pt x="4632" y="1024"/>
                    <a:pt x="4584" y="798"/>
                  </a:cubicBezTo>
                  <a:lnTo>
                    <a:pt x="4453" y="36"/>
                  </a:lnTo>
                  <a:cubicBezTo>
                    <a:pt x="4215" y="107"/>
                    <a:pt x="3941" y="155"/>
                    <a:pt x="3643" y="155"/>
                  </a:cubicBezTo>
                  <a:cubicBezTo>
                    <a:pt x="3298" y="155"/>
                    <a:pt x="2989" y="95"/>
                    <a:pt x="2727" y="0"/>
                  </a:cubicBezTo>
                  <a:close/>
                </a:path>
              </a:pathLst>
            </a:custGeom>
            <a:solidFill>
              <a:schemeClr val="dk1"/>
            </a:solidFill>
            <a:ln cap="flat" cmpd="sng" w="177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7"/>
            <p:cNvSpPr/>
            <p:nvPr/>
          </p:nvSpPr>
          <p:spPr>
            <a:xfrm>
              <a:off x="4927975" y="3613050"/>
              <a:ext cx="404550" cy="530775"/>
            </a:xfrm>
            <a:custGeom>
              <a:rect b="b" l="l" r="r" t="t"/>
              <a:pathLst>
                <a:path extrusionOk="0" h="21231" w="16182">
                  <a:moveTo>
                    <a:pt x="13780" y="0"/>
                  </a:moveTo>
                  <a:cubicBezTo>
                    <a:pt x="12806" y="0"/>
                    <a:pt x="11743" y="578"/>
                    <a:pt x="11026" y="1597"/>
                  </a:cubicBezTo>
                  <a:cubicBezTo>
                    <a:pt x="10121" y="2871"/>
                    <a:pt x="4418" y="9753"/>
                    <a:pt x="3537" y="12289"/>
                  </a:cubicBezTo>
                  <a:cubicBezTo>
                    <a:pt x="3180" y="13015"/>
                    <a:pt x="584" y="18885"/>
                    <a:pt x="1" y="21123"/>
                  </a:cubicBezTo>
                  <a:lnTo>
                    <a:pt x="1322" y="21230"/>
                  </a:lnTo>
                  <a:cubicBezTo>
                    <a:pt x="2763" y="19301"/>
                    <a:pt x="5240" y="14432"/>
                    <a:pt x="5573" y="13753"/>
                  </a:cubicBezTo>
                  <a:cubicBezTo>
                    <a:pt x="5609" y="13694"/>
                    <a:pt x="5644" y="13622"/>
                    <a:pt x="5668" y="13551"/>
                  </a:cubicBezTo>
                  <a:cubicBezTo>
                    <a:pt x="6002" y="12717"/>
                    <a:pt x="6514" y="11967"/>
                    <a:pt x="7240" y="11420"/>
                  </a:cubicBezTo>
                  <a:cubicBezTo>
                    <a:pt x="10312" y="9062"/>
                    <a:pt x="14312" y="5300"/>
                    <a:pt x="14979" y="4347"/>
                  </a:cubicBezTo>
                  <a:cubicBezTo>
                    <a:pt x="16039" y="2859"/>
                    <a:pt x="16181" y="1192"/>
                    <a:pt x="15027" y="382"/>
                  </a:cubicBezTo>
                  <a:cubicBezTo>
                    <a:pt x="14658" y="123"/>
                    <a:pt x="14228" y="0"/>
                    <a:pt x="137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7"/>
            <p:cNvSpPr/>
            <p:nvPr/>
          </p:nvSpPr>
          <p:spPr>
            <a:xfrm>
              <a:off x="5004175" y="3336700"/>
              <a:ext cx="321800" cy="358925"/>
            </a:xfrm>
            <a:custGeom>
              <a:rect b="b" l="l" r="r" t="t"/>
              <a:pathLst>
                <a:path extrusionOk="0" h="14357" w="12872">
                  <a:moveTo>
                    <a:pt x="5276" y="1"/>
                  </a:moveTo>
                  <a:cubicBezTo>
                    <a:pt x="5100" y="1"/>
                    <a:pt x="4921" y="37"/>
                    <a:pt x="4751" y="114"/>
                  </a:cubicBezTo>
                  <a:lnTo>
                    <a:pt x="882" y="1852"/>
                  </a:lnTo>
                  <a:cubicBezTo>
                    <a:pt x="287" y="2114"/>
                    <a:pt x="1" y="2793"/>
                    <a:pt x="215" y="3400"/>
                  </a:cubicBezTo>
                  <a:cubicBezTo>
                    <a:pt x="668" y="4674"/>
                    <a:pt x="4180" y="12353"/>
                    <a:pt x="4751" y="14211"/>
                  </a:cubicBezTo>
                  <a:cubicBezTo>
                    <a:pt x="4975" y="14312"/>
                    <a:pt x="5292" y="14356"/>
                    <a:pt x="5670" y="14356"/>
                  </a:cubicBezTo>
                  <a:cubicBezTo>
                    <a:pt x="7993" y="14356"/>
                    <a:pt x="12657" y="12710"/>
                    <a:pt x="12657" y="12710"/>
                  </a:cubicBezTo>
                  <a:cubicBezTo>
                    <a:pt x="12872" y="11996"/>
                    <a:pt x="10717" y="9448"/>
                    <a:pt x="9490" y="7114"/>
                  </a:cubicBezTo>
                  <a:cubicBezTo>
                    <a:pt x="8145" y="4602"/>
                    <a:pt x="7180" y="2257"/>
                    <a:pt x="6442" y="733"/>
                  </a:cubicBezTo>
                  <a:cubicBezTo>
                    <a:pt x="6224" y="271"/>
                    <a:pt x="5758" y="1"/>
                    <a:pt x="5276"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7"/>
            <p:cNvSpPr/>
            <p:nvPr/>
          </p:nvSpPr>
          <p:spPr>
            <a:xfrm>
              <a:off x="5004175" y="3336000"/>
              <a:ext cx="318525" cy="389850"/>
            </a:xfrm>
            <a:custGeom>
              <a:rect b="b" l="l" r="r" t="t"/>
              <a:pathLst>
                <a:path extrusionOk="0" h="15594" w="12741">
                  <a:moveTo>
                    <a:pt x="5339" y="0"/>
                  </a:moveTo>
                  <a:cubicBezTo>
                    <a:pt x="5174" y="0"/>
                    <a:pt x="5006" y="34"/>
                    <a:pt x="4847" y="106"/>
                  </a:cubicBezTo>
                  <a:lnTo>
                    <a:pt x="4109" y="439"/>
                  </a:lnTo>
                  <a:cubicBezTo>
                    <a:pt x="4109" y="1035"/>
                    <a:pt x="4001" y="1558"/>
                    <a:pt x="3275" y="1880"/>
                  </a:cubicBezTo>
                  <a:cubicBezTo>
                    <a:pt x="3081" y="1967"/>
                    <a:pt x="2914" y="2006"/>
                    <a:pt x="2772" y="2006"/>
                  </a:cubicBezTo>
                  <a:cubicBezTo>
                    <a:pt x="2389" y="2006"/>
                    <a:pt x="2180" y="1726"/>
                    <a:pt x="2084" y="1344"/>
                  </a:cubicBezTo>
                  <a:lnTo>
                    <a:pt x="846" y="1892"/>
                  </a:lnTo>
                  <a:cubicBezTo>
                    <a:pt x="275" y="2154"/>
                    <a:pt x="1" y="2797"/>
                    <a:pt x="203" y="3392"/>
                  </a:cubicBezTo>
                  <a:cubicBezTo>
                    <a:pt x="656" y="4654"/>
                    <a:pt x="4442" y="14096"/>
                    <a:pt x="5299" y="15572"/>
                  </a:cubicBezTo>
                  <a:cubicBezTo>
                    <a:pt x="5411" y="15587"/>
                    <a:pt x="5529" y="15593"/>
                    <a:pt x="5652" y="15593"/>
                  </a:cubicBezTo>
                  <a:cubicBezTo>
                    <a:pt x="8153" y="15593"/>
                    <a:pt x="12741" y="12727"/>
                    <a:pt x="12741" y="12727"/>
                  </a:cubicBezTo>
                  <a:cubicBezTo>
                    <a:pt x="12110" y="10726"/>
                    <a:pt x="11145" y="9952"/>
                    <a:pt x="9907" y="7619"/>
                  </a:cubicBezTo>
                  <a:cubicBezTo>
                    <a:pt x="8550" y="5047"/>
                    <a:pt x="7121" y="2166"/>
                    <a:pt x="6395" y="666"/>
                  </a:cubicBezTo>
                  <a:cubicBezTo>
                    <a:pt x="6196" y="242"/>
                    <a:pt x="5777" y="0"/>
                    <a:pt x="53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7"/>
            <p:cNvSpPr/>
            <p:nvPr/>
          </p:nvSpPr>
          <p:spPr>
            <a:xfrm>
              <a:off x="5050325" y="3249625"/>
              <a:ext cx="41100" cy="74150"/>
            </a:xfrm>
            <a:custGeom>
              <a:rect b="b" l="l" r="r" t="t"/>
              <a:pathLst>
                <a:path extrusionOk="0" h="2966" w="1644">
                  <a:moveTo>
                    <a:pt x="1179" y="1"/>
                  </a:moveTo>
                  <a:lnTo>
                    <a:pt x="0" y="251"/>
                  </a:lnTo>
                  <a:lnTo>
                    <a:pt x="560" y="2966"/>
                  </a:lnTo>
                  <a:lnTo>
                    <a:pt x="643" y="2942"/>
                  </a:lnTo>
                  <a:cubicBezTo>
                    <a:pt x="1251" y="2823"/>
                    <a:pt x="1643" y="2227"/>
                    <a:pt x="1512" y="1620"/>
                  </a:cubicBezTo>
                  <a:lnTo>
                    <a:pt x="11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7"/>
            <p:cNvSpPr/>
            <p:nvPr/>
          </p:nvSpPr>
          <p:spPr>
            <a:xfrm>
              <a:off x="5037225" y="3303225"/>
              <a:ext cx="69675" cy="66400"/>
            </a:xfrm>
            <a:custGeom>
              <a:rect b="b" l="l" r="r" t="t"/>
              <a:pathLst>
                <a:path extrusionOk="0" h="2656" w="2787">
                  <a:moveTo>
                    <a:pt x="1298" y="0"/>
                  </a:moveTo>
                  <a:lnTo>
                    <a:pt x="0" y="786"/>
                  </a:lnTo>
                  <a:lnTo>
                    <a:pt x="762" y="2655"/>
                  </a:lnTo>
                  <a:lnTo>
                    <a:pt x="2787" y="1750"/>
                  </a:lnTo>
                  <a:lnTo>
                    <a:pt x="1298" y="0"/>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7"/>
            <p:cNvSpPr/>
            <p:nvPr/>
          </p:nvSpPr>
          <p:spPr>
            <a:xfrm>
              <a:off x="5037225" y="3303225"/>
              <a:ext cx="49725" cy="58575"/>
            </a:xfrm>
            <a:custGeom>
              <a:rect b="b" l="l" r="r" t="t"/>
              <a:pathLst>
                <a:path extrusionOk="0" h="2343" w="1989">
                  <a:moveTo>
                    <a:pt x="1298" y="0"/>
                  </a:moveTo>
                  <a:lnTo>
                    <a:pt x="0" y="786"/>
                  </a:lnTo>
                  <a:lnTo>
                    <a:pt x="632" y="2334"/>
                  </a:lnTo>
                  <a:cubicBezTo>
                    <a:pt x="673" y="2340"/>
                    <a:pt x="715" y="2343"/>
                    <a:pt x="756" y="2343"/>
                  </a:cubicBezTo>
                  <a:cubicBezTo>
                    <a:pt x="881" y="2343"/>
                    <a:pt x="1004" y="2316"/>
                    <a:pt x="1120" y="2262"/>
                  </a:cubicBezTo>
                  <a:cubicBezTo>
                    <a:pt x="1620" y="2036"/>
                    <a:pt x="1834" y="1298"/>
                    <a:pt x="1989" y="810"/>
                  </a:cubicBezTo>
                  <a:lnTo>
                    <a:pt x="1298" y="0"/>
                  </a:ln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7"/>
            <p:cNvSpPr/>
            <p:nvPr/>
          </p:nvSpPr>
          <p:spPr>
            <a:xfrm>
              <a:off x="4991975" y="3247250"/>
              <a:ext cx="92900" cy="105025"/>
            </a:xfrm>
            <a:custGeom>
              <a:rect b="b" l="l" r="r" t="t"/>
              <a:pathLst>
                <a:path extrusionOk="0" h="4201" w="3716">
                  <a:moveTo>
                    <a:pt x="3096" y="1"/>
                  </a:moveTo>
                  <a:lnTo>
                    <a:pt x="1" y="644"/>
                  </a:lnTo>
                  <a:cubicBezTo>
                    <a:pt x="1" y="644"/>
                    <a:pt x="322" y="2203"/>
                    <a:pt x="775" y="3215"/>
                  </a:cubicBezTo>
                  <a:cubicBezTo>
                    <a:pt x="1065" y="3880"/>
                    <a:pt x="1456" y="4200"/>
                    <a:pt x="1890" y="4200"/>
                  </a:cubicBezTo>
                  <a:cubicBezTo>
                    <a:pt x="1954" y="4200"/>
                    <a:pt x="2019" y="4193"/>
                    <a:pt x="2084" y="4180"/>
                  </a:cubicBezTo>
                  <a:cubicBezTo>
                    <a:pt x="3073" y="3977"/>
                    <a:pt x="3715" y="3001"/>
                    <a:pt x="3513" y="2013"/>
                  </a:cubicBezTo>
                  <a:lnTo>
                    <a:pt x="3096" y="1"/>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7"/>
            <p:cNvSpPr/>
            <p:nvPr/>
          </p:nvSpPr>
          <p:spPr>
            <a:xfrm>
              <a:off x="5062525" y="3270450"/>
              <a:ext cx="25925" cy="35900"/>
            </a:xfrm>
            <a:custGeom>
              <a:rect b="b" l="l" r="r" t="t"/>
              <a:pathLst>
                <a:path extrusionOk="0" h="1436" w="1037">
                  <a:moveTo>
                    <a:pt x="484" y="0"/>
                  </a:moveTo>
                  <a:cubicBezTo>
                    <a:pt x="442" y="0"/>
                    <a:pt x="399" y="5"/>
                    <a:pt x="358" y="13"/>
                  </a:cubicBezTo>
                  <a:cubicBezTo>
                    <a:pt x="131" y="61"/>
                    <a:pt x="1" y="418"/>
                    <a:pt x="84" y="811"/>
                  </a:cubicBezTo>
                  <a:cubicBezTo>
                    <a:pt x="161" y="1174"/>
                    <a:pt x="380" y="1436"/>
                    <a:pt x="601" y="1436"/>
                  </a:cubicBezTo>
                  <a:cubicBezTo>
                    <a:pt x="619" y="1436"/>
                    <a:pt x="637" y="1434"/>
                    <a:pt x="655" y="1430"/>
                  </a:cubicBezTo>
                  <a:cubicBezTo>
                    <a:pt x="882" y="1383"/>
                    <a:pt x="1036" y="823"/>
                    <a:pt x="953" y="430"/>
                  </a:cubicBezTo>
                  <a:cubicBezTo>
                    <a:pt x="884" y="106"/>
                    <a:pt x="685" y="0"/>
                    <a:pt x="484"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7"/>
            <p:cNvSpPr/>
            <p:nvPr/>
          </p:nvSpPr>
          <p:spPr>
            <a:xfrm>
              <a:off x="4985125" y="3228475"/>
              <a:ext cx="96475" cy="73575"/>
            </a:xfrm>
            <a:custGeom>
              <a:rect b="b" l="l" r="r" t="t"/>
              <a:pathLst>
                <a:path extrusionOk="0" h="2943" w="3859">
                  <a:moveTo>
                    <a:pt x="2668" y="1"/>
                  </a:moveTo>
                  <a:cubicBezTo>
                    <a:pt x="2590" y="1"/>
                    <a:pt x="2510" y="9"/>
                    <a:pt x="2430" y="25"/>
                  </a:cubicBezTo>
                  <a:lnTo>
                    <a:pt x="1382" y="240"/>
                  </a:lnTo>
                  <a:cubicBezTo>
                    <a:pt x="1311" y="252"/>
                    <a:pt x="1251" y="264"/>
                    <a:pt x="1180" y="264"/>
                  </a:cubicBezTo>
                  <a:cubicBezTo>
                    <a:pt x="525" y="323"/>
                    <a:pt x="1" y="847"/>
                    <a:pt x="25" y="1502"/>
                  </a:cubicBezTo>
                  <a:cubicBezTo>
                    <a:pt x="37" y="1764"/>
                    <a:pt x="108" y="2026"/>
                    <a:pt x="227" y="2264"/>
                  </a:cubicBezTo>
                  <a:lnTo>
                    <a:pt x="680" y="2942"/>
                  </a:lnTo>
                  <a:lnTo>
                    <a:pt x="680" y="2942"/>
                  </a:lnTo>
                  <a:lnTo>
                    <a:pt x="572" y="2597"/>
                  </a:lnTo>
                  <a:cubicBezTo>
                    <a:pt x="489" y="2169"/>
                    <a:pt x="715" y="1811"/>
                    <a:pt x="1275" y="1692"/>
                  </a:cubicBezTo>
                  <a:lnTo>
                    <a:pt x="2204" y="1502"/>
                  </a:lnTo>
                  <a:cubicBezTo>
                    <a:pt x="2245" y="1493"/>
                    <a:pt x="2286" y="1489"/>
                    <a:pt x="2326" y="1489"/>
                  </a:cubicBezTo>
                  <a:cubicBezTo>
                    <a:pt x="2603" y="1489"/>
                    <a:pt x="2821" y="1697"/>
                    <a:pt x="2894" y="1978"/>
                  </a:cubicBezTo>
                  <a:cubicBezTo>
                    <a:pt x="2947" y="2146"/>
                    <a:pt x="3101" y="2258"/>
                    <a:pt x="3275" y="2258"/>
                  </a:cubicBezTo>
                  <a:cubicBezTo>
                    <a:pt x="3298" y="2258"/>
                    <a:pt x="3322" y="2256"/>
                    <a:pt x="3347" y="2252"/>
                  </a:cubicBezTo>
                  <a:lnTo>
                    <a:pt x="3382" y="2240"/>
                  </a:lnTo>
                  <a:lnTo>
                    <a:pt x="3632" y="1621"/>
                  </a:lnTo>
                  <a:lnTo>
                    <a:pt x="3859" y="1168"/>
                  </a:lnTo>
                  <a:lnTo>
                    <a:pt x="3799" y="918"/>
                  </a:lnTo>
                  <a:cubicBezTo>
                    <a:pt x="3685" y="378"/>
                    <a:pt x="3207" y="1"/>
                    <a:pt x="26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p:nvPr/>
          </p:nvSpPr>
          <p:spPr>
            <a:xfrm>
              <a:off x="4968775" y="3232325"/>
              <a:ext cx="93175" cy="64500"/>
            </a:xfrm>
            <a:custGeom>
              <a:rect b="b" l="l" r="r" t="t"/>
              <a:pathLst>
                <a:path extrusionOk="0" h="2580" w="3727">
                  <a:moveTo>
                    <a:pt x="2939" y="1"/>
                  </a:moveTo>
                  <a:cubicBezTo>
                    <a:pt x="2214" y="1"/>
                    <a:pt x="957" y="451"/>
                    <a:pt x="607" y="657"/>
                  </a:cubicBezTo>
                  <a:cubicBezTo>
                    <a:pt x="131" y="943"/>
                    <a:pt x="0" y="1574"/>
                    <a:pt x="298" y="2062"/>
                  </a:cubicBezTo>
                  <a:cubicBezTo>
                    <a:pt x="499" y="2392"/>
                    <a:pt x="846" y="2580"/>
                    <a:pt x="1193" y="2580"/>
                  </a:cubicBezTo>
                  <a:cubicBezTo>
                    <a:pt x="1360" y="2580"/>
                    <a:pt x="1528" y="2536"/>
                    <a:pt x="1679" y="2443"/>
                  </a:cubicBezTo>
                  <a:cubicBezTo>
                    <a:pt x="2155" y="2157"/>
                    <a:pt x="3727" y="657"/>
                    <a:pt x="3429" y="169"/>
                  </a:cubicBezTo>
                  <a:cubicBezTo>
                    <a:pt x="3356" y="49"/>
                    <a:pt x="3176" y="1"/>
                    <a:pt x="2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7"/>
            <p:cNvSpPr/>
            <p:nvPr/>
          </p:nvSpPr>
          <p:spPr>
            <a:xfrm>
              <a:off x="5013400" y="3429425"/>
              <a:ext cx="175050" cy="371000"/>
            </a:xfrm>
            <a:custGeom>
              <a:rect b="b" l="l" r="r" t="t"/>
              <a:pathLst>
                <a:path extrusionOk="0" h="14840" w="7002">
                  <a:moveTo>
                    <a:pt x="6978" y="0"/>
                  </a:moveTo>
                  <a:cubicBezTo>
                    <a:pt x="6133" y="227"/>
                    <a:pt x="5287" y="453"/>
                    <a:pt x="4430" y="655"/>
                  </a:cubicBezTo>
                  <a:cubicBezTo>
                    <a:pt x="4442" y="679"/>
                    <a:pt x="4442" y="703"/>
                    <a:pt x="4442" y="727"/>
                  </a:cubicBezTo>
                  <a:lnTo>
                    <a:pt x="4502" y="1215"/>
                  </a:lnTo>
                  <a:cubicBezTo>
                    <a:pt x="4513" y="1381"/>
                    <a:pt x="4513" y="1548"/>
                    <a:pt x="4525" y="1703"/>
                  </a:cubicBezTo>
                  <a:cubicBezTo>
                    <a:pt x="4525" y="1870"/>
                    <a:pt x="4549" y="2036"/>
                    <a:pt x="4537" y="2203"/>
                  </a:cubicBezTo>
                  <a:lnTo>
                    <a:pt x="4537" y="2703"/>
                  </a:lnTo>
                  <a:cubicBezTo>
                    <a:pt x="4502" y="4025"/>
                    <a:pt x="4275" y="5370"/>
                    <a:pt x="3918" y="6692"/>
                  </a:cubicBezTo>
                  <a:lnTo>
                    <a:pt x="3609" y="7668"/>
                  </a:lnTo>
                  <a:lnTo>
                    <a:pt x="3525" y="7906"/>
                  </a:lnTo>
                  <a:lnTo>
                    <a:pt x="3430" y="8156"/>
                  </a:lnTo>
                  <a:lnTo>
                    <a:pt x="3239" y="8632"/>
                  </a:lnTo>
                  <a:cubicBezTo>
                    <a:pt x="3001" y="9275"/>
                    <a:pt x="2680" y="9894"/>
                    <a:pt x="2382" y="10525"/>
                  </a:cubicBezTo>
                  <a:cubicBezTo>
                    <a:pt x="2239" y="10835"/>
                    <a:pt x="2049" y="11133"/>
                    <a:pt x="1870" y="11442"/>
                  </a:cubicBezTo>
                  <a:lnTo>
                    <a:pt x="1346" y="12347"/>
                  </a:lnTo>
                  <a:cubicBezTo>
                    <a:pt x="953" y="12930"/>
                    <a:pt x="549" y="13502"/>
                    <a:pt x="156" y="14085"/>
                  </a:cubicBezTo>
                  <a:lnTo>
                    <a:pt x="132" y="14121"/>
                  </a:lnTo>
                  <a:cubicBezTo>
                    <a:pt x="1" y="14312"/>
                    <a:pt x="25" y="14574"/>
                    <a:pt x="215" y="14728"/>
                  </a:cubicBezTo>
                  <a:cubicBezTo>
                    <a:pt x="301" y="14803"/>
                    <a:pt x="409" y="14840"/>
                    <a:pt x="516" y="14840"/>
                  </a:cubicBezTo>
                  <a:cubicBezTo>
                    <a:pt x="647" y="14840"/>
                    <a:pt x="778" y="14785"/>
                    <a:pt x="870" y="14681"/>
                  </a:cubicBezTo>
                  <a:cubicBezTo>
                    <a:pt x="1334" y="14133"/>
                    <a:pt x="1823" y="13585"/>
                    <a:pt x="2287" y="13014"/>
                  </a:cubicBezTo>
                  <a:lnTo>
                    <a:pt x="2942" y="12133"/>
                  </a:lnTo>
                  <a:cubicBezTo>
                    <a:pt x="3156" y="11835"/>
                    <a:pt x="3394" y="11549"/>
                    <a:pt x="3573" y="11228"/>
                  </a:cubicBezTo>
                  <a:cubicBezTo>
                    <a:pt x="3966" y="10609"/>
                    <a:pt x="4382" y="9990"/>
                    <a:pt x="4716" y="9311"/>
                  </a:cubicBezTo>
                  <a:lnTo>
                    <a:pt x="4978" y="8823"/>
                  </a:lnTo>
                  <a:lnTo>
                    <a:pt x="5109" y="8573"/>
                  </a:lnTo>
                  <a:lnTo>
                    <a:pt x="5216" y="8323"/>
                  </a:lnTo>
                  <a:lnTo>
                    <a:pt x="5668" y="7287"/>
                  </a:lnTo>
                  <a:cubicBezTo>
                    <a:pt x="6216" y="5894"/>
                    <a:pt x="6633" y="4418"/>
                    <a:pt x="6847" y="2894"/>
                  </a:cubicBezTo>
                  <a:cubicBezTo>
                    <a:pt x="6895" y="2513"/>
                    <a:pt x="6942" y="2132"/>
                    <a:pt x="6954" y="1739"/>
                  </a:cubicBezTo>
                  <a:cubicBezTo>
                    <a:pt x="6966" y="1548"/>
                    <a:pt x="6990" y="1358"/>
                    <a:pt x="6990" y="1155"/>
                  </a:cubicBezTo>
                  <a:lnTo>
                    <a:pt x="6990" y="572"/>
                  </a:lnTo>
                  <a:cubicBezTo>
                    <a:pt x="7002" y="381"/>
                    <a:pt x="6978" y="191"/>
                    <a:pt x="6978"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7"/>
            <p:cNvSpPr/>
            <p:nvPr/>
          </p:nvSpPr>
          <p:spPr>
            <a:xfrm>
              <a:off x="5100025" y="3336375"/>
              <a:ext cx="94975" cy="120425"/>
            </a:xfrm>
            <a:custGeom>
              <a:rect b="b" l="l" r="r" t="t"/>
              <a:pathLst>
                <a:path extrusionOk="0" h="4817" w="3799">
                  <a:moveTo>
                    <a:pt x="1653" y="1"/>
                  </a:moveTo>
                  <a:cubicBezTo>
                    <a:pt x="1455" y="1"/>
                    <a:pt x="1242" y="53"/>
                    <a:pt x="1025" y="198"/>
                  </a:cubicBezTo>
                  <a:cubicBezTo>
                    <a:pt x="1" y="865"/>
                    <a:pt x="227" y="1686"/>
                    <a:pt x="227" y="1686"/>
                  </a:cubicBezTo>
                  <a:cubicBezTo>
                    <a:pt x="227" y="1686"/>
                    <a:pt x="775" y="3556"/>
                    <a:pt x="941" y="4770"/>
                  </a:cubicBezTo>
                  <a:cubicBezTo>
                    <a:pt x="945" y="4803"/>
                    <a:pt x="1023" y="4817"/>
                    <a:pt x="1150" y="4817"/>
                  </a:cubicBezTo>
                  <a:cubicBezTo>
                    <a:pt x="1808" y="4817"/>
                    <a:pt x="3799" y="4449"/>
                    <a:pt x="3799" y="4449"/>
                  </a:cubicBezTo>
                  <a:cubicBezTo>
                    <a:pt x="3704" y="2591"/>
                    <a:pt x="3215" y="1389"/>
                    <a:pt x="2906" y="817"/>
                  </a:cubicBezTo>
                  <a:cubicBezTo>
                    <a:pt x="2715" y="460"/>
                    <a:pt x="2406" y="174"/>
                    <a:pt x="2013" y="55"/>
                  </a:cubicBezTo>
                  <a:cubicBezTo>
                    <a:pt x="1901" y="23"/>
                    <a:pt x="1780" y="1"/>
                    <a:pt x="16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7"/>
            <p:cNvSpPr/>
            <p:nvPr/>
          </p:nvSpPr>
          <p:spPr>
            <a:xfrm>
              <a:off x="4647300" y="4206900"/>
              <a:ext cx="192300" cy="100625"/>
            </a:xfrm>
            <a:custGeom>
              <a:rect b="b" l="l" r="r" t="t"/>
              <a:pathLst>
                <a:path extrusionOk="0" h="4025" w="7692">
                  <a:moveTo>
                    <a:pt x="3656" y="0"/>
                  </a:moveTo>
                  <a:cubicBezTo>
                    <a:pt x="2691" y="0"/>
                    <a:pt x="1155" y="1882"/>
                    <a:pt x="298" y="3072"/>
                  </a:cubicBezTo>
                  <a:cubicBezTo>
                    <a:pt x="0" y="3465"/>
                    <a:pt x="286" y="4025"/>
                    <a:pt x="786" y="4025"/>
                  </a:cubicBezTo>
                  <a:lnTo>
                    <a:pt x="7692" y="4025"/>
                  </a:lnTo>
                  <a:cubicBezTo>
                    <a:pt x="7692" y="4025"/>
                    <a:pt x="5084" y="0"/>
                    <a:pt x="36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7"/>
            <p:cNvSpPr/>
            <p:nvPr/>
          </p:nvSpPr>
          <p:spPr>
            <a:xfrm>
              <a:off x="4990800" y="3777975"/>
              <a:ext cx="54475" cy="61925"/>
            </a:xfrm>
            <a:custGeom>
              <a:rect b="b" l="l" r="r" t="t"/>
              <a:pathLst>
                <a:path extrusionOk="0" h="2477" w="2179">
                  <a:moveTo>
                    <a:pt x="1179" y="1"/>
                  </a:moveTo>
                  <a:cubicBezTo>
                    <a:pt x="1179" y="1"/>
                    <a:pt x="322" y="786"/>
                    <a:pt x="238" y="1060"/>
                  </a:cubicBezTo>
                  <a:cubicBezTo>
                    <a:pt x="155" y="1334"/>
                    <a:pt x="0" y="2001"/>
                    <a:pt x="262" y="2477"/>
                  </a:cubicBezTo>
                  <a:cubicBezTo>
                    <a:pt x="262" y="2477"/>
                    <a:pt x="1048" y="1334"/>
                    <a:pt x="1357" y="1334"/>
                  </a:cubicBezTo>
                  <a:cubicBezTo>
                    <a:pt x="1359" y="1334"/>
                    <a:pt x="1361" y="1334"/>
                    <a:pt x="1363" y="1334"/>
                  </a:cubicBezTo>
                  <a:cubicBezTo>
                    <a:pt x="1655" y="1334"/>
                    <a:pt x="1643" y="2310"/>
                    <a:pt x="1643" y="2310"/>
                  </a:cubicBezTo>
                  <a:cubicBezTo>
                    <a:pt x="1643" y="2310"/>
                    <a:pt x="1953" y="2156"/>
                    <a:pt x="2084" y="1894"/>
                  </a:cubicBezTo>
                  <a:cubicBezTo>
                    <a:pt x="2179" y="1679"/>
                    <a:pt x="1953" y="131"/>
                    <a:pt x="1953" y="131"/>
                  </a:cubicBezTo>
                  <a:lnTo>
                    <a:pt x="1179" y="1"/>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7"/>
            <p:cNvSpPr/>
            <p:nvPr/>
          </p:nvSpPr>
          <p:spPr>
            <a:xfrm>
              <a:off x="6190050" y="4148875"/>
              <a:ext cx="267025" cy="158050"/>
            </a:xfrm>
            <a:custGeom>
              <a:rect b="b" l="l" r="r" t="t"/>
              <a:pathLst>
                <a:path extrusionOk="0" h="6322" w="10681">
                  <a:moveTo>
                    <a:pt x="3313" y="1"/>
                  </a:moveTo>
                  <a:cubicBezTo>
                    <a:pt x="3074" y="1"/>
                    <a:pt x="2836" y="110"/>
                    <a:pt x="2679" y="321"/>
                  </a:cubicBezTo>
                  <a:lnTo>
                    <a:pt x="310" y="3417"/>
                  </a:lnTo>
                  <a:cubicBezTo>
                    <a:pt x="0" y="3822"/>
                    <a:pt x="143" y="4405"/>
                    <a:pt x="596" y="4619"/>
                  </a:cubicBezTo>
                  <a:lnTo>
                    <a:pt x="4013" y="6239"/>
                  </a:lnTo>
                  <a:cubicBezTo>
                    <a:pt x="4120" y="6298"/>
                    <a:pt x="4239" y="6322"/>
                    <a:pt x="4358" y="6322"/>
                  </a:cubicBezTo>
                  <a:lnTo>
                    <a:pt x="10204" y="6322"/>
                  </a:lnTo>
                  <a:cubicBezTo>
                    <a:pt x="10526" y="6322"/>
                    <a:pt x="10680" y="5917"/>
                    <a:pt x="10430" y="5715"/>
                  </a:cubicBezTo>
                  <a:lnTo>
                    <a:pt x="3822" y="190"/>
                  </a:lnTo>
                  <a:cubicBezTo>
                    <a:pt x="3674" y="62"/>
                    <a:pt x="3493" y="1"/>
                    <a:pt x="33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7"/>
            <p:cNvSpPr/>
            <p:nvPr/>
          </p:nvSpPr>
          <p:spPr>
            <a:xfrm>
              <a:off x="5336375" y="4266025"/>
              <a:ext cx="306900" cy="49300"/>
            </a:xfrm>
            <a:custGeom>
              <a:rect b="b" l="l" r="r" t="t"/>
              <a:pathLst>
                <a:path extrusionOk="0" h="1972" w="12276">
                  <a:moveTo>
                    <a:pt x="5787" y="1"/>
                  </a:moveTo>
                  <a:cubicBezTo>
                    <a:pt x="5199" y="1"/>
                    <a:pt x="4948" y="539"/>
                    <a:pt x="4060" y="898"/>
                  </a:cubicBezTo>
                  <a:cubicBezTo>
                    <a:pt x="3370" y="1172"/>
                    <a:pt x="2215" y="1302"/>
                    <a:pt x="2215" y="1302"/>
                  </a:cubicBezTo>
                  <a:cubicBezTo>
                    <a:pt x="619" y="1457"/>
                    <a:pt x="0" y="1898"/>
                    <a:pt x="1703" y="1945"/>
                  </a:cubicBezTo>
                  <a:cubicBezTo>
                    <a:pt x="2616" y="1965"/>
                    <a:pt x="4095" y="1972"/>
                    <a:pt x="5661" y="1972"/>
                  </a:cubicBezTo>
                  <a:cubicBezTo>
                    <a:pt x="8794" y="1972"/>
                    <a:pt x="12276" y="1945"/>
                    <a:pt x="12276" y="1945"/>
                  </a:cubicBezTo>
                  <a:lnTo>
                    <a:pt x="11847" y="112"/>
                  </a:lnTo>
                  <a:cubicBezTo>
                    <a:pt x="10601" y="404"/>
                    <a:pt x="9816" y="967"/>
                    <a:pt x="8653" y="967"/>
                  </a:cubicBezTo>
                  <a:cubicBezTo>
                    <a:pt x="8394" y="967"/>
                    <a:pt x="8117" y="939"/>
                    <a:pt x="7811" y="874"/>
                  </a:cubicBezTo>
                  <a:cubicBezTo>
                    <a:pt x="7382" y="779"/>
                    <a:pt x="6918" y="350"/>
                    <a:pt x="6334" y="124"/>
                  </a:cubicBezTo>
                  <a:cubicBezTo>
                    <a:pt x="6117" y="37"/>
                    <a:pt x="5941" y="1"/>
                    <a:pt x="5787"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7"/>
            <p:cNvSpPr/>
            <p:nvPr/>
          </p:nvSpPr>
          <p:spPr>
            <a:xfrm>
              <a:off x="5336375" y="4266025"/>
              <a:ext cx="186650" cy="49250"/>
            </a:xfrm>
            <a:custGeom>
              <a:rect b="b" l="l" r="r" t="t"/>
              <a:pathLst>
                <a:path extrusionOk="0" h="1970" w="7466">
                  <a:moveTo>
                    <a:pt x="5787" y="1"/>
                  </a:moveTo>
                  <a:cubicBezTo>
                    <a:pt x="5199" y="1"/>
                    <a:pt x="4948" y="539"/>
                    <a:pt x="4060" y="898"/>
                  </a:cubicBezTo>
                  <a:cubicBezTo>
                    <a:pt x="3370" y="1172"/>
                    <a:pt x="2215" y="1302"/>
                    <a:pt x="2215" y="1302"/>
                  </a:cubicBezTo>
                  <a:cubicBezTo>
                    <a:pt x="619" y="1457"/>
                    <a:pt x="0" y="1898"/>
                    <a:pt x="1703" y="1945"/>
                  </a:cubicBezTo>
                  <a:cubicBezTo>
                    <a:pt x="2512" y="1957"/>
                    <a:pt x="3786" y="1969"/>
                    <a:pt x="5168" y="1969"/>
                  </a:cubicBezTo>
                  <a:cubicBezTo>
                    <a:pt x="5430" y="1255"/>
                    <a:pt x="6049" y="695"/>
                    <a:pt x="7037" y="695"/>
                  </a:cubicBezTo>
                  <a:cubicBezTo>
                    <a:pt x="7192" y="695"/>
                    <a:pt x="7323" y="707"/>
                    <a:pt x="7465" y="731"/>
                  </a:cubicBezTo>
                  <a:cubicBezTo>
                    <a:pt x="7120" y="564"/>
                    <a:pt x="6763" y="290"/>
                    <a:pt x="6334" y="124"/>
                  </a:cubicBezTo>
                  <a:cubicBezTo>
                    <a:pt x="6117" y="37"/>
                    <a:pt x="5941" y="1"/>
                    <a:pt x="5787" y="1"/>
                  </a:cubicBezTo>
                  <a:close/>
                </a:path>
              </a:pathLst>
            </a:custGeom>
            <a:solidFill>
              <a:schemeClr val="dk1"/>
            </a:solidFill>
            <a:ln cap="flat" cmpd="sng" w="3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7"/>
            <p:cNvSpPr/>
            <p:nvPr/>
          </p:nvSpPr>
          <p:spPr>
            <a:xfrm>
              <a:off x="5959650" y="4004675"/>
              <a:ext cx="129825" cy="313300"/>
            </a:xfrm>
            <a:custGeom>
              <a:rect b="b" l="l" r="r" t="t"/>
              <a:pathLst>
                <a:path extrusionOk="0" h="12532" w="5193">
                  <a:moveTo>
                    <a:pt x="3118" y="0"/>
                  </a:moveTo>
                  <a:cubicBezTo>
                    <a:pt x="1524" y="0"/>
                    <a:pt x="188" y="1290"/>
                    <a:pt x="96" y="2946"/>
                  </a:cubicBezTo>
                  <a:cubicBezTo>
                    <a:pt x="1" y="4672"/>
                    <a:pt x="1073" y="12435"/>
                    <a:pt x="2739" y="12530"/>
                  </a:cubicBezTo>
                  <a:cubicBezTo>
                    <a:pt x="2748" y="12531"/>
                    <a:pt x="2757" y="12531"/>
                    <a:pt x="2766" y="12531"/>
                  </a:cubicBezTo>
                  <a:cubicBezTo>
                    <a:pt x="4413" y="12531"/>
                    <a:pt x="5002" y="4782"/>
                    <a:pt x="5097" y="3077"/>
                  </a:cubicBezTo>
                  <a:cubicBezTo>
                    <a:pt x="5192" y="1362"/>
                    <a:pt x="4954" y="100"/>
                    <a:pt x="3287" y="5"/>
                  </a:cubicBezTo>
                  <a:cubicBezTo>
                    <a:pt x="3230" y="2"/>
                    <a:pt x="3174" y="0"/>
                    <a:pt x="3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7"/>
            <p:cNvSpPr/>
            <p:nvPr/>
          </p:nvSpPr>
          <p:spPr>
            <a:xfrm>
              <a:off x="5674500" y="4231875"/>
              <a:ext cx="382200" cy="93550"/>
            </a:xfrm>
            <a:custGeom>
              <a:rect b="b" l="l" r="r" t="t"/>
              <a:pathLst>
                <a:path extrusionOk="0" h="3742" w="15288">
                  <a:moveTo>
                    <a:pt x="12880" y="1"/>
                  </a:moveTo>
                  <a:cubicBezTo>
                    <a:pt x="12862" y="1"/>
                    <a:pt x="12843" y="1"/>
                    <a:pt x="12824" y="1"/>
                  </a:cubicBezTo>
                  <a:cubicBezTo>
                    <a:pt x="11478" y="25"/>
                    <a:pt x="1" y="1264"/>
                    <a:pt x="13" y="2287"/>
                  </a:cubicBezTo>
                  <a:cubicBezTo>
                    <a:pt x="25" y="3323"/>
                    <a:pt x="12383" y="3669"/>
                    <a:pt x="13717" y="3740"/>
                  </a:cubicBezTo>
                  <a:cubicBezTo>
                    <a:pt x="13737" y="3741"/>
                    <a:pt x="13758" y="3742"/>
                    <a:pt x="13778" y="3742"/>
                  </a:cubicBezTo>
                  <a:cubicBezTo>
                    <a:pt x="14586" y="3742"/>
                    <a:pt x="15288" y="2834"/>
                    <a:pt x="15265" y="1835"/>
                  </a:cubicBezTo>
                  <a:cubicBezTo>
                    <a:pt x="15253" y="814"/>
                    <a:pt x="14188" y="1"/>
                    <a:pt x="128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7"/>
            <p:cNvSpPr/>
            <p:nvPr/>
          </p:nvSpPr>
          <p:spPr>
            <a:xfrm>
              <a:off x="5820050" y="4008025"/>
              <a:ext cx="201850" cy="318550"/>
            </a:xfrm>
            <a:custGeom>
              <a:rect b="b" l="l" r="r" t="t"/>
              <a:pathLst>
                <a:path extrusionOk="0" h="12742" w="8074">
                  <a:moveTo>
                    <a:pt x="5133" y="1"/>
                  </a:moveTo>
                  <a:cubicBezTo>
                    <a:pt x="4095" y="1"/>
                    <a:pt x="3247" y="623"/>
                    <a:pt x="2727" y="1824"/>
                  </a:cubicBezTo>
                  <a:cubicBezTo>
                    <a:pt x="2001" y="3491"/>
                    <a:pt x="1" y="11992"/>
                    <a:pt x="1632" y="12694"/>
                  </a:cubicBezTo>
                  <a:cubicBezTo>
                    <a:pt x="1707" y="12726"/>
                    <a:pt x="1785" y="12742"/>
                    <a:pt x="1865" y="12742"/>
                  </a:cubicBezTo>
                  <a:cubicBezTo>
                    <a:pt x="3532" y="12742"/>
                    <a:pt x="6273" y="6068"/>
                    <a:pt x="6966" y="4467"/>
                  </a:cubicBezTo>
                  <a:cubicBezTo>
                    <a:pt x="7692" y="2788"/>
                    <a:pt x="8073" y="1002"/>
                    <a:pt x="6454" y="300"/>
                  </a:cubicBezTo>
                  <a:cubicBezTo>
                    <a:pt x="5990" y="100"/>
                    <a:pt x="5546" y="1"/>
                    <a:pt x="51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7"/>
            <p:cNvSpPr/>
            <p:nvPr/>
          </p:nvSpPr>
          <p:spPr>
            <a:xfrm>
              <a:off x="5557225" y="4231875"/>
              <a:ext cx="351275" cy="95175"/>
            </a:xfrm>
            <a:custGeom>
              <a:rect b="b" l="l" r="r" t="t"/>
              <a:pathLst>
                <a:path extrusionOk="0" h="3807" w="14051">
                  <a:moveTo>
                    <a:pt x="11642" y="1"/>
                  </a:moveTo>
                  <a:cubicBezTo>
                    <a:pt x="11623" y="1"/>
                    <a:pt x="11604" y="1"/>
                    <a:pt x="11585" y="1"/>
                  </a:cubicBezTo>
                  <a:cubicBezTo>
                    <a:pt x="10526" y="13"/>
                    <a:pt x="2989" y="1180"/>
                    <a:pt x="1" y="2014"/>
                  </a:cubicBezTo>
                  <a:cubicBezTo>
                    <a:pt x="155" y="2776"/>
                    <a:pt x="132" y="3300"/>
                    <a:pt x="132" y="3371"/>
                  </a:cubicBezTo>
                  <a:cubicBezTo>
                    <a:pt x="3712" y="3424"/>
                    <a:pt x="9893" y="3807"/>
                    <a:pt x="11951" y="3807"/>
                  </a:cubicBezTo>
                  <a:cubicBezTo>
                    <a:pt x="12207" y="3807"/>
                    <a:pt x="12399" y="3801"/>
                    <a:pt x="12514" y="3788"/>
                  </a:cubicBezTo>
                  <a:cubicBezTo>
                    <a:pt x="12955" y="3740"/>
                    <a:pt x="14050" y="2859"/>
                    <a:pt x="14038" y="1835"/>
                  </a:cubicBezTo>
                  <a:cubicBezTo>
                    <a:pt x="14015" y="814"/>
                    <a:pt x="12950" y="1"/>
                    <a:pt x="116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7"/>
            <p:cNvSpPr/>
            <p:nvPr/>
          </p:nvSpPr>
          <p:spPr>
            <a:xfrm>
              <a:off x="6028125" y="3951800"/>
              <a:ext cx="230850" cy="189150"/>
            </a:xfrm>
            <a:custGeom>
              <a:rect b="b" l="l" r="r" t="t"/>
              <a:pathLst>
                <a:path extrusionOk="0" h="7566" w="9234">
                  <a:moveTo>
                    <a:pt x="465" y="1"/>
                  </a:moveTo>
                  <a:cubicBezTo>
                    <a:pt x="0" y="3465"/>
                    <a:pt x="2144" y="6644"/>
                    <a:pt x="8668" y="7561"/>
                  </a:cubicBezTo>
                  <a:cubicBezTo>
                    <a:pt x="8688" y="7564"/>
                    <a:pt x="8707" y="7565"/>
                    <a:pt x="8726" y="7565"/>
                  </a:cubicBezTo>
                  <a:cubicBezTo>
                    <a:pt x="9110" y="7565"/>
                    <a:pt x="9233" y="7006"/>
                    <a:pt x="8859" y="6859"/>
                  </a:cubicBezTo>
                  <a:cubicBezTo>
                    <a:pt x="8537" y="6787"/>
                    <a:pt x="5656" y="5930"/>
                    <a:pt x="4001" y="4251"/>
                  </a:cubicBezTo>
                  <a:cubicBezTo>
                    <a:pt x="2703" y="2834"/>
                    <a:pt x="2453" y="1406"/>
                    <a:pt x="2858" y="1"/>
                  </a:cubicBez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7"/>
            <p:cNvSpPr/>
            <p:nvPr/>
          </p:nvSpPr>
          <p:spPr>
            <a:xfrm>
              <a:off x="5862325" y="3783350"/>
              <a:ext cx="255725" cy="349450"/>
            </a:xfrm>
            <a:custGeom>
              <a:rect b="b" l="l" r="r" t="t"/>
              <a:pathLst>
                <a:path extrusionOk="0" h="13978" w="10229">
                  <a:moveTo>
                    <a:pt x="4828" y="0"/>
                  </a:moveTo>
                  <a:cubicBezTo>
                    <a:pt x="4243" y="0"/>
                    <a:pt x="3720" y="402"/>
                    <a:pt x="3584" y="988"/>
                  </a:cubicBezTo>
                  <a:cubicBezTo>
                    <a:pt x="3203" y="2619"/>
                    <a:pt x="2501" y="5643"/>
                    <a:pt x="1775" y="8358"/>
                  </a:cubicBezTo>
                  <a:cubicBezTo>
                    <a:pt x="1108" y="10870"/>
                    <a:pt x="1" y="12025"/>
                    <a:pt x="370" y="12668"/>
                  </a:cubicBezTo>
                  <a:lnTo>
                    <a:pt x="8621" y="13978"/>
                  </a:lnTo>
                  <a:cubicBezTo>
                    <a:pt x="8621" y="13978"/>
                    <a:pt x="9240" y="10334"/>
                    <a:pt x="9490" y="8048"/>
                  </a:cubicBezTo>
                  <a:cubicBezTo>
                    <a:pt x="9752" y="5798"/>
                    <a:pt x="10002" y="3500"/>
                    <a:pt x="10157" y="2179"/>
                  </a:cubicBezTo>
                  <a:cubicBezTo>
                    <a:pt x="10228" y="1548"/>
                    <a:pt x="9799" y="952"/>
                    <a:pt x="9168" y="833"/>
                  </a:cubicBezTo>
                  <a:lnTo>
                    <a:pt x="5073" y="24"/>
                  </a:lnTo>
                  <a:cubicBezTo>
                    <a:pt x="4990" y="8"/>
                    <a:pt x="4908" y="0"/>
                    <a:pt x="4828"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7"/>
            <p:cNvSpPr/>
            <p:nvPr/>
          </p:nvSpPr>
          <p:spPr>
            <a:xfrm>
              <a:off x="5863225" y="3782800"/>
              <a:ext cx="254825" cy="353875"/>
            </a:xfrm>
            <a:custGeom>
              <a:rect b="b" l="l" r="r" t="t"/>
              <a:pathLst>
                <a:path extrusionOk="0" h="14155" w="10193">
                  <a:moveTo>
                    <a:pt x="4707" y="1"/>
                  </a:moveTo>
                  <a:cubicBezTo>
                    <a:pt x="4171" y="1"/>
                    <a:pt x="3687" y="370"/>
                    <a:pt x="3572" y="915"/>
                  </a:cubicBezTo>
                  <a:cubicBezTo>
                    <a:pt x="3203" y="2510"/>
                    <a:pt x="2477" y="5606"/>
                    <a:pt x="1739" y="8380"/>
                  </a:cubicBezTo>
                  <a:cubicBezTo>
                    <a:pt x="1072" y="10892"/>
                    <a:pt x="0" y="11904"/>
                    <a:pt x="334" y="12690"/>
                  </a:cubicBezTo>
                  <a:lnTo>
                    <a:pt x="8978" y="14155"/>
                  </a:lnTo>
                  <a:cubicBezTo>
                    <a:pt x="8978" y="14155"/>
                    <a:pt x="9204" y="10345"/>
                    <a:pt x="9454" y="8070"/>
                  </a:cubicBezTo>
                  <a:cubicBezTo>
                    <a:pt x="9716" y="5796"/>
                    <a:pt x="9978" y="3475"/>
                    <a:pt x="10121" y="2165"/>
                  </a:cubicBezTo>
                  <a:cubicBezTo>
                    <a:pt x="10192" y="1546"/>
                    <a:pt x="9775" y="986"/>
                    <a:pt x="9168" y="867"/>
                  </a:cubicBezTo>
                  <a:lnTo>
                    <a:pt x="8501" y="736"/>
                  </a:lnTo>
                  <a:cubicBezTo>
                    <a:pt x="8223" y="1143"/>
                    <a:pt x="7780" y="1426"/>
                    <a:pt x="7199" y="1426"/>
                  </a:cubicBezTo>
                  <a:cubicBezTo>
                    <a:pt x="7083" y="1426"/>
                    <a:pt x="6961" y="1415"/>
                    <a:pt x="6835" y="1391"/>
                  </a:cubicBezTo>
                  <a:cubicBezTo>
                    <a:pt x="6073" y="1236"/>
                    <a:pt x="5668" y="724"/>
                    <a:pt x="5537" y="153"/>
                  </a:cubicBezTo>
                  <a:lnTo>
                    <a:pt x="4930" y="22"/>
                  </a:lnTo>
                  <a:cubicBezTo>
                    <a:pt x="4855" y="7"/>
                    <a:pt x="4781" y="1"/>
                    <a:pt x="47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7"/>
            <p:cNvSpPr/>
            <p:nvPr/>
          </p:nvSpPr>
          <p:spPr>
            <a:xfrm>
              <a:off x="6024250" y="3693450"/>
              <a:ext cx="36050" cy="71150"/>
            </a:xfrm>
            <a:custGeom>
              <a:rect b="b" l="l" r="r" t="t"/>
              <a:pathLst>
                <a:path extrusionOk="0" h="2846" w="1442">
                  <a:moveTo>
                    <a:pt x="274" y="0"/>
                  </a:moveTo>
                  <a:lnTo>
                    <a:pt x="72" y="1607"/>
                  </a:lnTo>
                  <a:cubicBezTo>
                    <a:pt x="1" y="2215"/>
                    <a:pt x="429" y="2762"/>
                    <a:pt x="1036" y="2846"/>
                  </a:cubicBezTo>
                  <a:lnTo>
                    <a:pt x="1120" y="2846"/>
                  </a:lnTo>
                  <a:lnTo>
                    <a:pt x="1441" y="131"/>
                  </a:lnTo>
                  <a:lnTo>
                    <a:pt x="2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7"/>
            <p:cNvSpPr/>
            <p:nvPr/>
          </p:nvSpPr>
          <p:spPr>
            <a:xfrm>
              <a:off x="6011750" y="3746125"/>
              <a:ext cx="70875" cy="66400"/>
            </a:xfrm>
            <a:custGeom>
              <a:rect b="b" l="l" r="r" t="t"/>
              <a:pathLst>
                <a:path extrusionOk="0" h="2656" w="2835">
                  <a:moveTo>
                    <a:pt x="1632" y="1"/>
                  </a:moveTo>
                  <a:lnTo>
                    <a:pt x="1" y="1751"/>
                  </a:lnTo>
                  <a:lnTo>
                    <a:pt x="1" y="2037"/>
                  </a:lnTo>
                  <a:lnTo>
                    <a:pt x="1894" y="2656"/>
                  </a:lnTo>
                  <a:lnTo>
                    <a:pt x="2834" y="905"/>
                  </a:lnTo>
                  <a:lnTo>
                    <a:pt x="1632" y="1"/>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7"/>
            <p:cNvSpPr/>
            <p:nvPr/>
          </p:nvSpPr>
          <p:spPr>
            <a:xfrm>
              <a:off x="6036150" y="3746125"/>
              <a:ext cx="46475" cy="53075"/>
            </a:xfrm>
            <a:custGeom>
              <a:rect b="b" l="l" r="r" t="t"/>
              <a:pathLst>
                <a:path extrusionOk="0" h="2123" w="1859">
                  <a:moveTo>
                    <a:pt x="656" y="1"/>
                  </a:moveTo>
                  <a:lnTo>
                    <a:pt x="1" y="703"/>
                  </a:lnTo>
                  <a:cubicBezTo>
                    <a:pt x="96" y="1191"/>
                    <a:pt x="239" y="1739"/>
                    <a:pt x="703" y="2013"/>
                  </a:cubicBezTo>
                  <a:cubicBezTo>
                    <a:pt x="839" y="2086"/>
                    <a:pt x="992" y="2122"/>
                    <a:pt x="1140" y="2122"/>
                  </a:cubicBezTo>
                  <a:cubicBezTo>
                    <a:pt x="1162" y="2122"/>
                    <a:pt x="1183" y="2121"/>
                    <a:pt x="1203" y="2120"/>
                  </a:cubicBezTo>
                  <a:lnTo>
                    <a:pt x="1858" y="905"/>
                  </a:lnTo>
                  <a:lnTo>
                    <a:pt x="656" y="1"/>
                  </a:ln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7"/>
            <p:cNvSpPr/>
            <p:nvPr/>
          </p:nvSpPr>
          <p:spPr>
            <a:xfrm>
              <a:off x="6032000" y="3690175"/>
              <a:ext cx="86325" cy="100800"/>
            </a:xfrm>
            <a:custGeom>
              <a:rect b="b" l="l" r="r" t="t"/>
              <a:pathLst>
                <a:path extrusionOk="0" h="4032" w="3453">
                  <a:moveTo>
                    <a:pt x="357" y="0"/>
                  </a:moveTo>
                  <a:lnTo>
                    <a:pt x="119" y="2000"/>
                  </a:lnTo>
                  <a:cubicBezTo>
                    <a:pt x="0" y="3001"/>
                    <a:pt x="715" y="3905"/>
                    <a:pt x="1715" y="4024"/>
                  </a:cubicBezTo>
                  <a:cubicBezTo>
                    <a:pt x="1751" y="4029"/>
                    <a:pt x="1788" y="4031"/>
                    <a:pt x="1824" y="4031"/>
                  </a:cubicBezTo>
                  <a:cubicBezTo>
                    <a:pt x="2278" y="4031"/>
                    <a:pt x="2674" y="3682"/>
                    <a:pt x="2917" y="2965"/>
                  </a:cubicBezTo>
                  <a:cubicBezTo>
                    <a:pt x="3274" y="1929"/>
                    <a:pt x="3453" y="369"/>
                    <a:pt x="3453" y="369"/>
                  </a:cubicBezTo>
                  <a:lnTo>
                    <a:pt x="357" y="0"/>
                  </a:ln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7"/>
            <p:cNvSpPr/>
            <p:nvPr/>
          </p:nvSpPr>
          <p:spPr>
            <a:xfrm>
              <a:off x="6033775" y="3708625"/>
              <a:ext cx="15500" cy="8350"/>
            </a:xfrm>
            <a:custGeom>
              <a:rect b="b" l="l" r="r" t="t"/>
              <a:pathLst>
                <a:path extrusionOk="0" h="334" w="620">
                  <a:moveTo>
                    <a:pt x="36" y="0"/>
                  </a:moveTo>
                  <a:lnTo>
                    <a:pt x="1" y="262"/>
                  </a:lnTo>
                  <a:lnTo>
                    <a:pt x="584" y="334"/>
                  </a:lnTo>
                  <a:lnTo>
                    <a:pt x="620" y="72"/>
                  </a:lnTo>
                  <a:lnTo>
                    <a:pt x="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7"/>
            <p:cNvSpPr/>
            <p:nvPr/>
          </p:nvSpPr>
          <p:spPr>
            <a:xfrm>
              <a:off x="6026050" y="3713300"/>
              <a:ext cx="24425" cy="35575"/>
            </a:xfrm>
            <a:custGeom>
              <a:rect b="b" l="l" r="r" t="t"/>
              <a:pathLst>
                <a:path extrusionOk="0" h="1423" w="977">
                  <a:moveTo>
                    <a:pt x="525" y="0"/>
                  </a:moveTo>
                  <a:cubicBezTo>
                    <a:pt x="316" y="0"/>
                    <a:pt x="90" y="103"/>
                    <a:pt x="48" y="456"/>
                  </a:cubicBezTo>
                  <a:cubicBezTo>
                    <a:pt x="0" y="849"/>
                    <a:pt x="191" y="1397"/>
                    <a:pt x="429" y="1421"/>
                  </a:cubicBezTo>
                  <a:cubicBezTo>
                    <a:pt x="437" y="1422"/>
                    <a:pt x="446" y="1422"/>
                    <a:pt x="454" y="1422"/>
                  </a:cubicBezTo>
                  <a:cubicBezTo>
                    <a:pt x="672" y="1422"/>
                    <a:pt x="883" y="1133"/>
                    <a:pt x="929" y="766"/>
                  </a:cubicBezTo>
                  <a:cubicBezTo>
                    <a:pt x="976" y="373"/>
                    <a:pt x="822" y="28"/>
                    <a:pt x="595" y="4"/>
                  </a:cubicBezTo>
                  <a:cubicBezTo>
                    <a:pt x="572" y="1"/>
                    <a:pt x="549" y="0"/>
                    <a:pt x="525"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7"/>
            <p:cNvSpPr/>
            <p:nvPr/>
          </p:nvSpPr>
          <p:spPr>
            <a:xfrm>
              <a:off x="6029900" y="3669750"/>
              <a:ext cx="97950" cy="68650"/>
            </a:xfrm>
            <a:custGeom>
              <a:rect b="b" l="l" r="r" t="t"/>
              <a:pathLst>
                <a:path extrusionOk="0" h="2746" w="3918">
                  <a:moveTo>
                    <a:pt x="1179" y="0"/>
                  </a:moveTo>
                  <a:cubicBezTo>
                    <a:pt x="602" y="0"/>
                    <a:pt x="103" y="432"/>
                    <a:pt x="37" y="1008"/>
                  </a:cubicBezTo>
                  <a:lnTo>
                    <a:pt x="1" y="1258"/>
                  </a:lnTo>
                  <a:lnTo>
                    <a:pt x="465" y="1793"/>
                  </a:lnTo>
                  <a:lnTo>
                    <a:pt x="549" y="2282"/>
                  </a:lnTo>
                  <a:lnTo>
                    <a:pt x="596" y="2282"/>
                  </a:lnTo>
                  <a:cubicBezTo>
                    <a:pt x="612" y="2284"/>
                    <a:pt x="628" y="2284"/>
                    <a:pt x="643" y="2284"/>
                  </a:cubicBezTo>
                  <a:cubicBezTo>
                    <a:pt x="826" y="2284"/>
                    <a:pt x="980" y="2159"/>
                    <a:pt x="1013" y="1972"/>
                  </a:cubicBezTo>
                  <a:cubicBezTo>
                    <a:pt x="1068" y="1672"/>
                    <a:pt x="1290" y="1445"/>
                    <a:pt x="1590" y="1445"/>
                  </a:cubicBezTo>
                  <a:cubicBezTo>
                    <a:pt x="1612" y="1445"/>
                    <a:pt x="1634" y="1446"/>
                    <a:pt x="1656" y="1448"/>
                  </a:cubicBezTo>
                  <a:lnTo>
                    <a:pt x="2584" y="1555"/>
                  </a:lnTo>
                  <a:cubicBezTo>
                    <a:pt x="3144" y="1627"/>
                    <a:pt x="3394" y="1972"/>
                    <a:pt x="3346" y="2389"/>
                  </a:cubicBezTo>
                  <a:lnTo>
                    <a:pt x="3275" y="2746"/>
                  </a:lnTo>
                  <a:lnTo>
                    <a:pt x="3275" y="2746"/>
                  </a:lnTo>
                  <a:lnTo>
                    <a:pt x="3656" y="2032"/>
                  </a:lnTo>
                  <a:cubicBezTo>
                    <a:pt x="3763" y="1793"/>
                    <a:pt x="3811" y="1532"/>
                    <a:pt x="3799" y="1270"/>
                  </a:cubicBezTo>
                  <a:cubicBezTo>
                    <a:pt x="3799" y="1270"/>
                    <a:pt x="3918" y="377"/>
                    <a:pt x="3585" y="162"/>
                  </a:cubicBezTo>
                  <a:cubicBezTo>
                    <a:pt x="3461" y="86"/>
                    <a:pt x="3297" y="61"/>
                    <a:pt x="3122" y="61"/>
                  </a:cubicBezTo>
                  <a:cubicBezTo>
                    <a:pt x="2860" y="61"/>
                    <a:pt x="2573" y="117"/>
                    <a:pt x="2358" y="139"/>
                  </a:cubicBezTo>
                  <a:cubicBezTo>
                    <a:pt x="2340" y="140"/>
                    <a:pt x="2318" y="141"/>
                    <a:pt x="2295" y="141"/>
                  </a:cubicBezTo>
                  <a:cubicBezTo>
                    <a:pt x="1988" y="141"/>
                    <a:pt x="1311" y="8"/>
                    <a:pt x="1311" y="8"/>
                  </a:cubicBezTo>
                  <a:cubicBezTo>
                    <a:pt x="1266" y="3"/>
                    <a:pt x="1223" y="0"/>
                    <a:pt x="1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7"/>
            <p:cNvSpPr/>
            <p:nvPr/>
          </p:nvSpPr>
          <p:spPr>
            <a:xfrm>
              <a:off x="5932275" y="3782200"/>
              <a:ext cx="331775" cy="323475"/>
            </a:xfrm>
            <a:custGeom>
              <a:rect b="b" l="l" r="r" t="t"/>
              <a:pathLst>
                <a:path extrusionOk="0" h="12939" w="13271">
                  <a:moveTo>
                    <a:pt x="1572" y="0"/>
                  </a:moveTo>
                  <a:cubicBezTo>
                    <a:pt x="957" y="0"/>
                    <a:pt x="337" y="428"/>
                    <a:pt x="263" y="1177"/>
                  </a:cubicBezTo>
                  <a:cubicBezTo>
                    <a:pt x="1" y="3772"/>
                    <a:pt x="1513" y="6428"/>
                    <a:pt x="4358" y="9059"/>
                  </a:cubicBezTo>
                  <a:cubicBezTo>
                    <a:pt x="6204" y="10583"/>
                    <a:pt x="7883" y="11857"/>
                    <a:pt x="12657" y="12928"/>
                  </a:cubicBezTo>
                  <a:cubicBezTo>
                    <a:pt x="12687" y="12935"/>
                    <a:pt x="12716" y="12938"/>
                    <a:pt x="12744" y="12938"/>
                  </a:cubicBezTo>
                  <a:cubicBezTo>
                    <a:pt x="13113" y="12938"/>
                    <a:pt x="13270" y="12392"/>
                    <a:pt x="12883" y="12226"/>
                  </a:cubicBezTo>
                  <a:lnTo>
                    <a:pt x="12859" y="12214"/>
                  </a:lnTo>
                  <a:cubicBezTo>
                    <a:pt x="12597" y="12095"/>
                    <a:pt x="12264" y="11952"/>
                    <a:pt x="11895" y="11785"/>
                  </a:cubicBezTo>
                  <a:cubicBezTo>
                    <a:pt x="10514" y="11166"/>
                    <a:pt x="8549" y="10214"/>
                    <a:pt x="7299" y="9059"/>
                  </a:cubicBezTo>
                  <a:cubicBezTo>
                    <a:pt x="4823" y="6856"/>
                    <a:pt x="2644" y="4665"/>
                    <a:pt x="2846" y="1641"/>
                  </a:cubicBezTo>
                  <a:cubicBezTo>
                    <a:pt x="2896" y="502"/>
                    <a:pt x="2237" y="0"/>
                    <a:pt x="1572" y="0"/>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7"/>
            <p:cNvSpPr/>
            <p:nvPr/>
          </p:nvSpPr>
          <p:spPr>
            <a:xfrm>
              <a:off x="5929300" y="3781550"/>
              <a:ext cx="83075" cy="116150"/>
            </a:xfrm>
            <a:custGeom>
              <a:rect b="b" l="l" r="r" t="t"/>
              <a:pathLst>
                <a:path extrusionOk="0" h="4646" w="3323">
                  <a:moveTo>
                    <a:pt x="1722" y="1"/>
                  </a:moveTo>
                  <a:cubicBezTo>
                    <a:pt x="1587" y="1"/>
                    <a:pt x="1438" y="15"/>
                    <a:pt x="1274" y="48"/>
                  </a:cubicBezTo>
                  <a:cubicBezTo>
                    <a:pt x="358" y="239"/>
                    <a:pt x="322" y="1274"/>
                    <a:pt x="322" y="1274"/>
                  </a:cubicBezTo>
                  <a:cubicBezTo>
                    <a:pt x="322" y="1417"/>
                    <a:pt x="1" y="2322"/>
                    <a:pt x="632" y="4310"/>
                  </a:cubicBezTo>
                  <a:cubicBezTo>
                    <a:pt x="702" y="4512"/>
                    <a:pt x="892" y="4645"/>
                    <a:pt x="1101" y="4645"/>
                  </a:cubicBezTo>
                  <a:cubicBezTo>
                    <a:pt x="1138" y="4645"/>
                    <a:pt x="1177" y="4641"/>
                    <a:pt x="1215" y="4632"/>
                  </a:cubicBezTo>
                  <a:cubicBezTo>
                    <a:pt x="1941" y="4429"/>
                    <a:pt x="3322" y="4037"/>
                    <a:pt x="3299" y="3894"/>
                  </a:cubicBezTo>
                  <a:cubicBezTo>
                    <a:pt x="3037" y="2513"/>
                    <a:pt x="3025" y="1393"/>
                    <a:pt x="3025" y="1370"/>
                  </a:cubicBezTo>
                  <a:lnTo>
                    <a:pt x="3025" y="1405"/>
                  </a:lnTo>
                  <a:lnTo>
                    <a:pt x="2858" y="620"/>
                  </a:lnTo>
                  <a:cubicBezTo>
                    <a:pt x="2834" y="548"/>
                    <a:pt x="2810" y="489"/>
                    <a:pt x="2763" y="429"/>
                  </a:cubicBezTo>
                  <a:cubicBezTo>
                    <a:pt x="2637" y="274"/>
                    <a:pt x="2314" y="1"/>
                    <a:pt x="17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7"/>
            <p:cNvSpPr/>
            <p:nvPr/>
          </p:nvSpPr>
          <p:spPr>
            <a:xfrm>
              <a:off x="6250425" y="4127575"/>
              <a:ext cx="63175" cy="67400"/>
            </a:xfrm>
            <a:custGeom>
              <a:rect b="b" l="l" r="r" t="t"/>
              <a:pathLst>
                <a:path extrusionOk="0" h="2696" w="2527">
                  <a:moveTo>
                    <a:pt x="611" y="1"/>
                  </a:moveTo>
                  <a:cubicBezTo>
                    <a:pt x="409" y="1"/>
                    <a:pt x="289" y="144"/>
                    <a:pt x="169" y="352"/>
                  </a:cubicBezTo>
                  <a:cubicBezTo>
                    <a:pt x="0" y="633"/>
                    <a:pt x="1096" y="2274"/>
                    <a:pt x="1308" y="2274"/>
                  </a:cubicBezTo>
                  <a:cubicBezTo>
                    <a:pt x="1321" y="2274"/>
                    <a:pt x="1330" y="2268"/>
                    <a:pt x="1336" y="2257"/>
                  </a:cubicBezTo>
                  <a:cubicBezTo>
                    <a:pt x="1455" y="2042"/>
                    <a:pt x="1002" y="1411"/>
                    <a:pt x="1145" y="1268"/>
                  </a:cubicBezTo>
                  <a:cubicBezTo>
                    <a:pt x="1146" y="1268"/>
                    <a:pt x="1146" y="1268"/>
                    <a:pt x="1147" y="1268"/>
                  </a:cubicBezTo>
                  <a:cubicBezTo>
                    <a:pt x="1178" y="1268"/>
                    <a:pt x="1590" y="1503"/>
                    <a:pt x="1764" y="1852"/>
                  </a:cubicBezTo>
                  <a:cubicBezTo>
                    <a:pt x="1920" y="2143"/>
                    <a:pt x="2186" y="2696"/>
                    <a:pt x="2370" y="2696"/>
                  </a:cubicBezTo>
                  <a:cubicBezTo>
                    <a:pt x="2411" y="2696"/>
                    <a:pt x="2448" y="2668"/>
                    <a:pt x="2479" y="2602"/>
                  </a:cubicBezTo>
                  <a:cubicBezTo>
                    <a:pt x="2526" y="2507"/>
                    <a:pt x="2407" y="1685"/>
                    <a:pt x="2169" y="1304"/>
                  </a:cubicBezTo>
                  <a:cubicBezTo>
                    <a:pt x="1931" y="911"/>
                    <a:pt x="1431" y="364"/>
                    <a:pt x="979" y="113"/>
                  </a:cubicBezTo>
                  <a:cubicBezTo>
                    <a:pt x="830" y="35"/>
                    <a:pt x="710" y="1"/>
                    <a:pt x="611" y="1"/>
                  </a:cubicBezTo>
                  <a:close/>
                </a:path>
              </a:pathLst>
            </a:custGeom>
            <a:solidFill>
              <a:srgbClr val="ED86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7"/>
            <p:cNvSpPr/>
            <p:nvPr/>
          </p:nvSpPr>
          <p:spPr>
            <a:xfrm>
              <a:off x="6102825" y="3367800"/>
              <a:ext cx="326850" cy="934675"/>
            </a:xfrm>
            <a:custGeom>
              <a:rect b="b" l="l" r="r" t="t"/>
              <a:pathLst>
                <a:path extrusionOk="0" h="37387" w="13074">
                  <a:moveTo>
                    <a:pt x="6442" y="1"/>
                  </a:moveTo>
                  <a:cubicBezTo>
                    <a:pt x="6347" y="1"/>
                    <a:pt x="6252" y="60"/>
                    <a:pt x="6240" y="179"/>
                  </a:cubicBezTo>
                  <a:lnTo>
                    <a:pt x="5978" y="2763"/>
                  </a:lnTo>
                  <a:lnTo>
                    <a:pt x="5978" y="13586"/>
                  </a:lnTo>
                  <a:lnTo>
                    <a:pt x="584" y="4108"/>
                  </a:lnTo>
                  <a:cubicBezTo>
                    <a:pt x="527" y="4019"/>
                    <a:pt x="425" y="3968"/>
                    <a:pt x="325" y="3968"/>
                  </a:cubicBezTo>
                  <a:cubicBezTo>
                    <a:pt x="279" y="3968"/>
                    <a:pt x="233" y="3979"/>
                    <a:pt x="191" y="4001"/>
                  </a:cubicBezTo>
                  <a:cubicBezTo>
                    <a:pt x="48" y="4085"/>
                    <a:pt x="1" y="4263"/>
                    <a:pt x="84" y="4394"/>
                  </a:cubicBezTo>
                  <a:lnTo>
                    <a:pt x="5085" y="13169"/>
                  </a:lnTo>
                  <a:cubicBezTo>
                    <a:pt x="5668" y="14193"/>
                    <a:pt x="5978" y="15360"/>
                    <a:pt x="5978" y="16538"/>
                  </a:cubicBezTo>
                  <a:lnTo>
                    <a:pt x="5978" y="37386"/>
                  </a:lnTo>
                  <a:lnTo>
                    <a:pt x="6906" y="37386"/>
                  </a:lnTo>
                  <a:lnTo>
                    <a:pt x="6906" y="16777"/>
                  </a:lnTo>
                  <a:cubicBezTo>
                    <a:pt x="6906" y="15467"/>
                    <a:pt x="7287" y="14181"/>
                    <a:pt x="8002" y="13074"/>
                  </a:cubicBezTo>
                  <a:lnTo>
                    <a:pt x="12991" y="5406"/>
                  </a:lnTo>
                  <a:cubicBezTo>
                    <a:pt x="13074" y="5275"/>
                    <a:pt x="13038" y="5097"/>
                    <a:pt x="12907" y="5013"/>
                  </a:cubicBezTo>
                  <a:cubicBezTo>
                    <a:pt x="12860" y="4983"/>
                    <a:pt x="12806" y="4968"/>
                    <a:pt x="12753" y="4968"/>
                  </a:cubicBezTo>
                  <a:cubicBezTo>
                    <a:pt x="12659" y="4968"/>
                    <a:pt x="12567" y="5013"/>
                    <a:pt x="12514" y="5097"/>
                  </a:cubicBezTo>
                  <a:lnTo>
                    <a:pt x="6906" y="13717"/>
                  </a:lnTo>
                  <a:lnTo>
                    <a:pt x="6906" y="2763"/>
                  </a:lnTo>
                  <a:lnTo>
                    <a:pt x="6645" y="179"/>
                  </a:lnTo>
                  <a:cubicBezTo>
                    <a:pt x="6633" y="60"/>
                    <a:pt x="6537" y="1"/>
                    <a:pt x="64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7"/>
            <p:cNvSpPr/>
            <p:nvPr/>
          </p:nvSpPr>
          <p:spPr>
            <a:xfrm>
              <a:off x="6083200" y="3414550"/>
              <a:ext cx="47350" cy="60425"/>
            </a:xfrm>
            <a:custGeom>
              <a:rect b="b" l="l" r="r" t="t"/>
              <a:pathLst>
                <a:path extrusionOk="0" h="2417" w="1894">
                  <a:moveTo>
                    <a:pt x="310" y="0"/>
                  </a:moveTo>
                  <a:cubicBezTo>
                    <a:pt x="310" y="0"/>
                    <a:pt x="0" y="1238"/>
                    <a:pt x="226" y="1691"/>
                  </a:cubicBezTo>
                  <a:cubicBezTo>
                    <a:pt x="441" y="2143"/>
                    <a:pt x="1476" y="2417"/>
                    <a:pt x="1476" y="2417"/>
                  </a:cubicBezTo>
                  <a:cubicBezTo>
                    <a:pt x="1476" y="2417"/>
                    <a:pt x="1893" y="1441"/>
                    <a:pt x="1679" y="988"/>
                  </a:cubicBezTo>
                  <a:cubicBezTo>
                    <a:pt x="1465" y="536"/>
                    <a:pt x="310" y="0"/>
                    <a:pt x="3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7"/>
            <p:cNvSpPr/>
            <p:nvPr/>
          </p:nvSpPr>
          <p:spPr>
            <a:xfrm>
              <a:off x="6071875" y="3478225"/>
              <a:ext cx="44675" cy="29425"/>
            </a:xfrm>
            <a:custGeom>
              <a:rect b="b" l="l" r="r" t="t"/>
              <a:pathLst>
                <a:path extrusionOk="0" h="1177" w="1787">
                  <a:moveTo>
                    <a:pt x="973" y="1"/>
                  </a:moveTo>
                  <a:cubicBezTo>
                    <a:pt x="881" y="1"/>
                    <a:pt x="796" y="14"/>
                    <a:pt x="727" y="49"/>
                  </a:cubicBezTo>
                  <a:cubicBezTo>
                    <a:pt x="394" y="203"/>
                    <a:pt x="1" y="1061"/>
                    <a:pt x="1" y="1061"/>
                  </a:cubicBezTo>
                  <a:cubicBezTo>
                    <a:pt x="1" y="1061"/>
                    <a:pt x="495" y="1176"/>
                    <a:pt x="890" y="1176"/>
                  </a:cubicBezTo>
                  <a:cubicBezTo>
                    <a:pt x="1033" y="1176"/>
                    <a:pt x="1162" y="1161"/>
                    <a:pt x="1251" y="1120"/>
                  </a:cubicBezTo>
                  <a:cubicBezTo>
                    <a:pt x="1584" y="953"/>
                    <a:pt x="1787" y="203"/>
                    <a:pt x="1787" y="203"/>
                  </a:cubicBezTo>
                  <a:cubicBezTo>
                    <a:pt x="1787" y="203"/>
                    <a:pt x="1329" y="1"/>
                    <a:pt x="9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7"/>
            <p:cNvSpPr/>
            <p:nvPr/>
          </p:nvSpPr>
          <p:spPr>
            <a:xfrm>
              <a:off x="6266550" y="3505100"/>
              <a:ext cx="44675" cy="29425"/>
            </a:xfrm>
            <a:custGeom>
              <a:rect b="b" l="l" r="r" t="t"/>
              <a:pathLst>
                <a:path extrusionOk="0" h="1177" w="1787">
                  <a:moveTo>
                    <a:pt x="897" y="1"/>
                  </a:moveTo>
                  <a:cubicBezTo>
                    <a:pt x="754" y="1"/>
                    <a:pt x="625" y="16"/>
                    <a:pt x="536" y="57"/>
                  </a:cubicBezTo>
                  <a:cubicBezTo>
                    <a:pt x="203" y="224"/>
                    <a:pt x="0" y="974"/>
                    <a:pt x="0" y="974"/>
                  </a:cubicBezTo>
                  <a:cubicBezTo>
                    <a:pt x="0" y="974"/>
                    <a:pt x="458" y="1177"/>
                    <a:pt x="814" y="1177"/>
                  </a:cubicBezTo>
                  <a:cubicBezTo>
                    <a:pt x="906" y="1177"/>
                    <a:pt x="991" y="1163"/>
                    <a:pt x="1060" y="1129"/>
                  </a:cubicBezTo>
                  <a:cubicBezTo>
                    <a:pt x="1393" y="974"/>
                    <a:pt x="1786" y="117"/>
                    <a:pt x="1786" y="117"/>
                  </a:cubicBezTo>
                  <a:cubicBezTo>
                    <a:pt x="1786" y="117"/>
                    <a:pt x="1291" y="1"/>
                    <a:pt x="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7"/>
            <p:cNvSpPr/>
            <p:nvPr/>
          </p:nvSpPr>
          <p:spPr>
            <a:xfrm>
              <a:off x="6106700" y="3542750"/>
              <a:ext cx="46750" cy="29525"/>
            </a:xfrm>
            <a:custGeom>
              <a:rect b="b" l="l" r="r" t="t"/>
              <a:pathLst>
                <a:path extrusionOk="0" h="1181" w="1870">
                  <a:moveTo>
                    <a:pt x="1038" y="1"/>
                  </a:moveTo>
                  <a:cubicBezTo>
                    <a:pt x="628" y="1"/>
                    <a:pt x="1" y="230"/>
                    <a:pt x="1" y="230"/>
                  </a:cubicBezTo>
                  <a:cubicBezTo>
                    <a:pt x="1" y="230"/>
                    <a:pt x="489" y="1039"/>
                    <a:pt x="846" y="1158"/>
                  </a:cubicBezTo>
                  <a:cubicBezTo>
                    <a:pt x="891" y="1174"/>
                    <a:pt x="943" y="1181"/>
                    <a:pt x="997" y="1181"/>
                  </a:cubicBezTo>
                  <a:cubicBezTo>
                    <a:pt x="1358" y="1181"/>
                    <a:pt x="1870" y="885"/>
                    <a:pt x="1870" y="885"/>
                  </a:cubicBezTo>
                  <a:cubicBezTo>
                    <a:pt x="1870" y="885"/>
                    <a:pt x="1584" y="158"/>
                    <a:pt x="1239" y="27"/>
                  </a:cubicBezTo>
                  <a:cubicBezTo>
                    <a:pt x="1183" y="9"/>
                    <a:pt x="1114" y="1"/>
                    <a:pt x="10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7"/>
            <p:cNvSpPr/>
            <p:nvPr/>
          </p:nvSpPr>
          <p:spPr>
            <a:xfrm>
              <a:off x="6165650" y="3525575"/>
              <a:ext cx="34250" cy="46750"/>
            </a:xfrm>
            <a:custGeom>
              <a:rect b="b" l="l" r="r" t="t"/>
              <a:pathLst>
                <a:path extrusionOk="0" h="1870" w="1370">
                  <a:moveTo>
                    <a:pt x="1048" y="0"/>
                  </a:moveTo>
                  <a:cubicBezTo>
                    <a:pt x="1048" y="0"/>
                    <a:pt x="238" y="488"/>
                    <a:pt x="119" y="833"/>
                  </a:cubicBezTo>
                  <a:cubicBezTo>
                    <a:pt x="0" y="1191"/>
                    <a:pt x="393" y="1869"/>
                    <a:pt x="393" y="1869"/>
                  </a:cubicBezTo>
                  <a:cubicBezTo>
                    <a:pt x="393" y="1869"/>
                    <a:pt x="1119" y="1584"/>
                    <a:pt x="1250" y="1226"/>
                  </a:cubicBezTo>
                  <a:cubicBezTo>
                    <a:pt x="1369" y="881"/>
                    <a:pt x="1048" y="0"/>
                    <a:pt x="1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7"/>
            <p:cNvSpPr/>
            <p:nvPr/>
          </p:nvSpPr>
          <p:spPr>
            <a:xfrm>
              <a:off x="6116525" y="3439250"/>
              <a:ext cx="46450" cy="63125"/>
            </a:xfrm>
            <a:custGeom>
              <a:rect b="b" l="l" r="r" t="t"/>
              <a:pathLst>
                <a:path extrusionOk="0" h="2525" w="1858">
                  <a:moveTo>
                    <a:pt x="1417" y="0"/>
                  </a:moveTo>
                  <a:cubicBezTo>
                    <a:pt x="1417" y="0"/>
                    <a:pt x="334" y="655"/>
                    <a:pt x="167" y="1131"/>
                  </a:cubicBezTo>
                  <a:cubicBezTo>
                    <a:pt x="1" y="1608"/>
                    <a:pt x="524" y="2524"/>
                    <a:pt x="524" y="2524"/>
                  </a:cubicBezTo>
                  <a:cubicBezTo>
                    <a:pt x="524" y="2524"/>
                    <a:pt x="1525" y="2143"/>
                    <a:pt x="1691" y="1667"/>
                  </a:cubicBezTo>
                  <a:cubicBezTo>
                    <a:pt x="1858" y="1191"/>
                    <a:pt x="1417" y="0"/>
                    <a:pt x="14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6417450" y="3441325"/>
              <a:ext cx="47350" cy="58675"/>
            </a:xfrm>
            <a:custGeom>
              <a:rect b="b" l="l" r="r" t="t"/>
              <a:pathLst>
                <a:path extrusionOk="0" h="2347" w="1894">
                  <a:moveTo>
                    <a:pt x="1668" y="1"/>
                  </a:moveTo>
                  <a:cubicBezTo>
                    <a:pt x="1667" y="1"/>
                    <a:pt x="489" y="465"/>
                    <a:pt x="239" y="905"/>
                  </a:cubicBezTo>
                  <a:cubicBezTo>
                    <a:pt x="1" y="1346"/>
                    <a:pt x="358" y="2346"/>
                    <a:pt x="358" y="2346"/>
                  </a:cubicBezTo>
                  <a:cubicBezTo>
                    <a:pt x="358" y="2346"/>
                    <a:pt x="1406" y="2132"/>
                    <a:pt x="1656" y="1691"/>
                  </a:cubicBezTo>
                  <a:cubicBezTo>
                    <a:pt x="1894" y="1251"/>
                    <a:pt x="1668" y="1"/>
                    <a:pt x="16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6358225" y="3587900"/>
              <a:ext cx="47650" cy="29500"/>
            </a:xfrm>
            <a:custGeom>
              <a:rect b="b" l="l" r="r" t="t"/>
              <a:pathLst>
                <a:path extrusionOk="0" h="1180" w="1906">
                  <a:moveTo>
                    <a:pt x="843" y="0"/>
                  </a:moveTo>
                  <a:cubicBezTo>
                    <a:pt x="787" y="0"/>
                    <a:pt x="735" y="6"/>
                    <a:pt x="691" y="19"/>
                  </a:cubicBezTo>
                  <a:cubicBezTo>
                    <a:pt x="334" y="114"/>
                    <a:pt x="0" y="829"/>
                    <a:pt x="0" y="829"/>
                  </a:cubicBezTo>
                  <a:cubicBezTo>
                    <a:pt x="0" y="829"/>
                    <a:pt x="521" y="1179"/>
                    <a:pt x="887" y="1179"/>
                  </a:cubicBezTo>
                  <a:cubicBezTo>
                    <a:pt x="931" y="1179"/>
                    <a:pt x="974" y="1174"/>
                    <a:pt x="1012" y="1162"/>
                  </a:cubicBezTo>
                  <a:cubicBezTo>
                    <a:pt x="1370" y="1067"/>
                    <a:pt x="1905" y="293"/>
                    <a:pt x="1905" y="293"/>
                  </a:cubicBezTo>
                  <a:cubicBezTo>
                    <a:pt x="1905" y="293"/>
                    <a:pt x="1247" y="0"/>
                    <a:pt x="8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6357025" y="3501750"/>
              <a:ext cx="33975" cy="47650"/>
            </a:xfrm>
            <a:custGeom>
              <a:rect b="b" l="l" r="r" t="t"/>
              <a:pathLst>
                <a:path extrusionOk="0" h="1906" w="1359">
                  <a:moveTo>
                    <a:pt x="382" y="1"/>
                  </a:moveTo>
                  <a:cubicBezTo>
                    <a:pt x="382" y="1"/>
                    <a:pt x="1" y="858"/>
                    <a:pt x="108" y="1215"/>
                  </a:cubicBezTo>
                  <a:cubicBezTo>
                    <a:pt x="203" y="1572"/>
                    <a:pt x="918" y="1906"/>
                    <a:pt x="918" y="1906"/>
                  </a:cubicBezTo>
                  <a:cubicBezTo>
                    <a:pt x="918" y="1906"/>
                    <a:pt x="1358" y="1251"/>
                    <a:pt x="1251" y="893"/>
                  </a:cubicBezTo>
                  <a:cubicBezTo>
                    <a:pt x="1156" y="536"/>
                    <a:pt x="382" y="1"/>
                    <a:pt x="3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7"/>
            <p:cNvSpPr/>
            <p:nvPr/>
          </p:nvSpPr>
          <p:spPr>
            <a:xfrm>
              <a:off x="6409425" y="3495475"/>
              <a:ext cx="64600" cy="39900"/>
            </a:xfrm>
            <a:custGeom>
              <a:rect b="b" l="l" r="r" t="t"/>
              <a:pathLst>
                <a:path extrusionOk="0" h="1596" w="2584">
                  <a:moveTo>
                    <a:pt x="1143" y="0"/>
                  </a:moveTo>
                  <a:cubicBezTo>
                    <a:pt x="1068" y="0"/>
                    <a:pt x="999" y="8"/>
                    <a:pt x="941" y="25"/>
                  </a:cubicBezTo>
                  <a:cubicBezTo>
                    <a:pt x="453" y="156"/>
                    <a:pt x="0" y="1121"/>
                    <a:pt x="0" y="1121"/>
                  </a:cubicBezTo>
                  <a:cubicBezTo>
                    <a:pt x="0" y="1121"/>
                    <a:pt x="712" y="1595"/>
                    <a:pt x="1212" y="1595"/>
                  </a:cubicBezTo>
                  <a:cubicBezTo>
                    <a:pt x="1272" y="1595"/>
                    <a:pt x="1329" y="1588"/>
                    <a:pt x="1381" y="1573"/>
                  </a:cubicBezTo>
                  <a:cubicBezTo>
                    <a:pt x="1858" y="1442"/>
                    <a:pt x="2584" y="394"/>
                    <a:pt x="2584" y="394"/>
                  </a:cubicBezTo>
                  <a:cubicBezTo>
                    <a:pt x="2584" y="394"/>
                    <a:pt x="1685" y="0"/>
                    <a:pt x="11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7"/>
            <p:cNvSpPr/>
            <p:nvPr/>
          </p:nvSpPr>
          <p:spPr>
            <a:xfrm>
              <a:off x="6260000" y="3351425"/>
              <a:ext cx="46450" cy="63125"/>
            </a:xfrm>
            <a:custGeom>
              <a:rect b="b" l="l" r="r" t="t"/>
              <a:pathLst>
                <a:path extrusionOk="0" h="2525" w="1858">
                  <a:moveTo>
                    <a:pt x="1417" y="1"/>
                  </a:moveTo>
                  <a:cubicBezTo>
                    <a:pt x="1417" y="1"/>
                    <a:pt x="334" y="656"/>
                    <a:pt x="167" y="1132"/>
                  </a:cubicBezTo>
                  <a:cubicBezTo>
                    <a:pt x="0" y="1608"/>
                    <a:pt x="536" y="2525"/>
                    <a:pt x="536" y="2525"/>
                  </a:cubicBezTo>
                  <a:cubicBezTo>
                    <a:pt x="536" y="2525"/>
                    <a:pt x="1524" y="2144"/>
                    <a:pt x="1691" y="1668"/>
                  </a:cubicBezTo>
                  <a:cubicBezTo>
                    <a:pt x="1858" y="1192"/>
                    <a:pt x="1417" y="1"/>
                    <a:pt x="14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7"/>
            <p:cNvSpPr/>
            <p:nvPr/>
          </p:nvSpPr>
          <p:spPr>
            <a:xfrm>
              <a:off x="6273100" y="3380450"/>
              <a:ext cx="60450" cy="39800"/>
            </a:xfrm>
            <a:custGeom>
              <a:rect b="b" l="l" r="r" t="t"/>
              <a:pathLst>
                <a:path extrusionOk="0" h="1592" w="2418">
                  <a:moveTo>
                    <a:pt x="1213" y="1"/>
                  </a:moveTo>
                  <a:cubicBezTo>
                    <a:pt x="1021" y="1"/>
                    <a:pt x="846" y="21"/>
                    <a:pt x="727" y="78"/>
                  </a:cubicBezTo>
                  <a:cubicBezTo>
                    <a:pt x="274" y="304"/>
                    <a:pt x="0" y="1328"/>
                    <a:pt x="0" y="1328"/>
                  </a:cubicBezTo>
                  <a:cubicBezTo>
                    <a:pt x="0" y="1328"/>
                    <a:pt x="618" y="1592"/>
                    <a:pt x="1098" y="1592"/>
                  </a:cubicBezTo>
                  <a:cubicBezTo>
                    <a:pt x="1222" y="1592"/>
                    <a:pt x="1336" y="1575"/>
                    <a:pt x="1429" y="1531"/>
                  </a:cubicBezTo>
                  <a:cubicBezTo>
                    <a:pt x="1881" y="1316"/>
                    <a:pt x="2417" y="161"/>
                    <a:pt x="2417" y="161"/>
                  </a:cubicBezTo>
                  <a:cubicBezTo>
                    <a:pt x="2417" y="161"/>
                    <a:pt x="1748" y="1"/>
                    <a:pt x="12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7"/>
            <p:cNvSpPr/>
            <p:nvPr/>
          </p:nvSpPr>
          <p:spPr>
            <a:xfrm>
              <a:off x="6209700" y="3449775"/>
              <a:ext cx="54200" cy="42050"/>
            </a:xfrm>
            <a:custGeom>
              <a:rect b="b" l="l" r="r" t="t"/>
              <a:pathLst>
                <a:path extrusionOk="0" h="1682" w="2168">
                  <a:moveTo>
                    <a:pt x="329" y="0"/>
                  </a:moveTo>
                  <a:cubicBezTo>
                    <a:pt x="134" y="0"/>
                    <a:pt x="0" y="8"/>
                    <a:pt x="0" y="8"/>
                  </a:cubicBezTo>
                  <a:cubicBezTo>
                    <a:pt x="0" y="8"/>
                    <a:pt x="310" y="1234"/>
                    <a:pt x="726" y="1532"/>
                  </a:cubicBezTo>
                  <a:cubicBezTo>
                    <a:pt x="882" y="1646"/>
                    <a:pt x="1131" y="1682"/>
                    <a:pt x="1379" y="1682"/>
                  </a:cubicBezTo>
                  <a:cubicBezTo>
                    <a:pt x="1775" y="1682"/>
                    <a:pt x="2167" y="1591"/>
                    <a:pt x="2167" y="1591"/>
                  </a:cubicBezTo>
                  <a:cubicBezTo>
                    <a:pt x="2167" y="1591"/>
                    <a:pt x="2084" y="532"/>
                    <a:pt x="1679" y="234"/>
                  </a:cubicBezTo>
                  <a:cubicBezTo>
                    <a:pt x="1405" y="33"/>
                    <a:pt x="735" y="0"/>
                    <a:pt x="3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7"/>
            <p:cNvSpPr/>
            <p:nvPr/>
          </p:nvSpPr>
          <p:spPr>
            <a:xfrm>
              <a:off x="6132900" y="4200950"/>
              <a:ext cx="292025" cy="105975"/>
            </a:xfrm>
            <a:custGeom>
              <a:rect b="b" l="l" r="r" t="t"/>
              <a:pathLst>
                <a:path extrusionOk="0" h="4239" w="11681">
                  <a:moveTo>
                    <a:pt x="4842" y="0"/>
                  </a:moveTo>
                  <a:cubicBezTo>
                    <a:pt x="4223" y="0"/>
                    <a:pt x="3611" y="240"/>
                    <a:pt x="3156" y="703"/>
                  </a:cubicBezTo>
                  <a:lnTo>
                    <a:pt x="215" y="3632"/>
                  </a:lnTo>
                  <a:cubicBezTo>
                    <a:pt x="0" y="3858"/>
                    <a:pt x="155" y="4239"/>
                    <a:pt x="477" y="4239"/>
                  </a:cubicBezTo>
                  <a:lnTo>
                    <a:pt x="11192" y="4239"/>
                  </a:lnTo>
                  <a:cubicBezTo>
                    <a:pt x="11549" y="4239"/>
                    <a:pt x="11680" y="3763"/>
                    <a:pt x="11371" y="3572"/>
                  </a:cubicBezTo>
                  <a:lnTo>
                    <a:pt x="6096" y="357"/>
                  </a:lnTo>
                  <a:cubicBezTo>
                    <a:pt x="5709" y="117"/>
                    <a:pt x="5274" y="0"/>
                    <a:pt x="48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7"/>
            <p:cNvSpPr/>
            <p:nvPr/>
          </p:nvSpPr>
          <p:spPr>
            <a:xfrm>
              <a:off x="6224575" y="4049725"/>
              <a:ext cx="59550" cy="64675"/>
            </a:xfrm>
            <a:custGeom>
              <a:rect b="b" l="l" r="r" t="t"/>
              <a:pathLst>
                <a:path extrusionOk="0" h="2587" w="2382">
                  <a:moveTo>
                    <a:pt x="1013" y="1"/>
                  </a:moveTo>
                  <a:cubicBezTo>
                    <a:pt x="870" y="1"/>
                    <a:pt x="774" y="751"/>
                    <a:pt x="643" y="882"/>
                  </a:cubicBezTo>
                  <a:cubicBezTo>
                    <a:pt x="524" y="1001"/>
                    <a:pt x="286" y="1168"/>
                    <a:pt x="286" y="1168"/>
                  </a:cubicBezTo>
                  <a:lnTo>
                    <a:pt x="1" y="1954"/>
                  </a:lnTo>
                  <a:cubicBezTo>
                    <a:pt x="1" y="1954"/>
                    <a:pt x="534" y="2587"/>
                    <a:pt x="1493" y="2587"/>
                  </a:cubicBezTo>
                  <a:cubicBezTo>
                    <a:pt x="1527" y="2587"/>
                    <a:pt x="1561" y="2586"/>
                    <a:pt x="1596" y="2585"/>
                  </a:cubicBezTo>
                  <a:cubicBezTo>
                    <a:pt x="1953" y="2573"/>
                    <a:pt x="2108" y="2406"/>
                    <a:pt x="2239" y="2239"/>
                  </a:cubicBezTo>
                  <a:cubicBezTo>
                    <a:pt x="2358" y="2084"/>
                    <a:pt x="2239" y="1799"/>
                    <a:pt x="2310" y="1608"/>
                  </a:cubicBezTo>
                  <a:cubicBezTo>
                    <a:pt x="2382" y="1418"/>
                    <a:pt x="2144" y="1299"/>
                    <a:pt x="2191" y="1084"/>
                  </a:cubicBezTo>
                  <a:cubicBezTo>
                    <a:pt x="2251" y="775"/>
                    <a:pt x="2036" y="620"/>
                    <a:pt x="2036" y="620"/>
                  </a:cubicBezTo>
                  <a:cubicBezTo>
                    <a:pt x="2036" y="620"/>
                    <a:pt x="1826" y="1072"/>
                    <a:pt x="1524" y="1072"/>
                  </a:cubicBezTo>
                  <a:cubicBezTo>
                    <a:pt x="1497" y="1072"/>
                    <a:pt x="1469" y="1068"/>
                    <a:pt x="1441" y="1061"/>
                  </a:cubicBezTo>
                  <a:cubicBezTo>
                    <a:pt x="1144" y="989"/>
                    <a:pt x="1132" y="191"/>
                    <a:pt x="1132" y="191"/>
                  </a:cubicBezTo>
                  <a:cubicBezTo>
                    <a:pt x="1132" y="191"/>
                    <a:pt x="1167" y="1"/>
                    <a:pt x="1013" y="1"/>
                  </a:cubicBezTo>
                  <a:close/>
                </a:path>
              </a:pathLst>
            </a:custGeom>
            <a:solidFill>
              <a:srgbClr val="FBB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7"/>
            <p:cNvSpPr/>
            <p:nvPr/>
          </p:nvSpPr>
          <p:spPr>
            <a:xfrm>
              <a:off x="6403175" y="3460500"/>
              <a:ext cx="909850" cy="693150"/>
            </a:xfrm>
            <a:custGeom>
              <a:rect b="b" l="l" r="r" t="t"/>
              <a:pathLst>
                <a:path extrusionOk="0" h="27726" w="36394">
                  <a:moveTo>
                    <a:pt x="19634" y="9913"/>
                  </a:moveTo>
                  <a:cubicBezTo>
                    <a:pt x="19884" y="9985"/>
                    <a:pt x="20134" y="10056"/>
                    <a:pt x="20384" y="10140"/>
                  </a:cubicBezTo>
                  <a:cubicBezTo>
                    <a:pt x="20431" y="10461"/>
                    <a:pt x="20467" y="10783"/>
                    <a:pt x="20431" y="11104"/>
                  </a:cubicBezTo>
                  <a:cubicBezTo>
                    <a:pt x="20408" y="11342"/>
                    <a:pt x="20324" y="11580"/>
                    <a:pt x="20241" y="11807"/>
                  </a:cubicBezTo>
                  <a:cubicBezTo>
                    <a:pt x="19788" y="11795"/>
                    <a:pt x="19622" y="11604"/>
                    <a:pt x="19598" y="11033"/>
                  </a:cubicBezTo>
                  <a:cubicBezTo>
                    <a:pt x="19586" y="10783"/>
                    <a:pt x="19610" y="10521"/>
                    <a:pt x="19622" y="10271"/>
                  </a:cubicBezTo>
                  <a:cubicBezTo>
                    <a:pt x="19622" y="10152"/>
                    <a:pt x="19634" y="10033"/>
                    <a:pt x="19634" y="9913"/>
                  </a:cubicBezTo>
                  <a:close/>
                  <a:moveTo>
                    <a:pt x="14776" y="10473"/>
                  </a:moveTo>
                  <a:lnTo>
                    <a:pt x="14776" y="10473"/>
                  </a:lnTo>
                  <a:cubicBezTo>
                    <a:pt x="14693" y="11033"/>
                    <a:pt x="14693" y="11616"/>
                    <a:pt x="14824" y="12271"/>
                  </a:cubicBezTo>
                  <a:cubicBezTo>
                    <a:pt x="14847" y="12378"/>
                    <a:pt x="14895" y="12485"/>
                    <a:pt x="14931" y="12592"/>
                  </a:cubicBezTo>
                  <a:cubicBezTo>
                    <a:pt x="14990" y="12747"/>
                    <a:pt x="15062" y="12902"/>
                    <a:pt x="15014" y="12997"/>
                  </a:cubicBezTo>
                  <a:cubicBezTo>
                    <a:pt x="15002" y="13021"/>
                    <a:pt x="14990" y="13045"/>
                    <a:pt x="14955" y="13069"/>
                  </a:cubicBezTo>
                  <a:cubicBezTo>
                    <a:pt x="14895" y="12973"/>
                    <a:pt x="14824" y="12902"/>
                    <a:pt x="14764" y="12819"/>
                  </a:cubicBezTo>
                  <a:cubicBezTo>
                    <a:pt x="14597" y="12628"/>
                    <a:pt x="14454" y="12438"/>
                    <a:pt x="14359" y="12235"/>
                  </a:cubicBezTo>
                  <a:cubicBezTo>
                    <a:pt x="14181" y="11854"/>
                    <a:pt x="14121" y="11366"/>
                    <a:pt x="14145" y="10902"/>
                  </a:cubicBezTo>
                  <a:cubicBezTo>
                    <a:pt x="14359" y="10735"/>
                    <a:pt x="14574" y="10592"/>
                    <a:pt x="14776" y="10473"/>
                  </a:cubicBezTo>
                  <a:close/>
                  <a:moveTo>
                    <a:pt x="20705" y="10259"/>
                  </a:moveTo>
                  <a:lnTo>
                    <a:pt x="20705" y="10259"/>
                  </a:lnTo>
                  <a:cubicBezTo>
                    <a:pt x="21074" y="10390"/>
                    <a:pt x="21443" y="10533"/>
                    <a:pt x="21813" y="10687"/>
                  </a:cubicBezTo>
                  <a:cubicBezTo>
                    <a:pt x="21777" y="11473"/>
                    <a:pt x="21705" y="12259"/>
                    <a:pt x="21515" y="12961"/>
                  </a:cubicBezTo>
                  <a:cubicBezTo>
                    <a:pt x="21455" y="13211"/>
                    <a:pt x="21372" y="13402"/>
                    <a:pt x="21277" y="13581"/>
                  </a:cubicBezTo>
                  <a:cubicBezTo>
                    <a:pt x="20872" y="13557"/>
                    <a:pt x="20598" y="13462"/>
                    <a:pt x="20455" y="13295"/>
                  </a:cubicBezTo>
                  <a:cubicBezTo>
                    <a:pt x="20312" y="13116"/>
                    <a:pt x="20289" y="12842"/>
                    <a:pt x="20372" y="12438"/>
                  </a:cubicBezTo>
                  <a:cubicBezTo>
                    <a:pt x="20408" y="12283"/>
                    <a:pt x="20467" y="12116"/>
                    <a:pt x="20527" y="11938"/>
                  </a:cubicBezTo>
                  <a:cubicBezTo>
                    <a:pt x="20622" y="11687"/>
                    <a:pt x="20705" y="11426"/>
                    <a:pt x="20741" y="11140"/>
                  </a:cubicBezTo>
                  <a:cubicBezTo>
                    <a:pt x="20777" y="10830"/>
                    <a:pt x="20753" y="10544"/>
                    <a:pt x="20705" y="10259"/>
                  </a:cubicBezTo>
                  <a:close/>
                  <a:moveTo>
                    <a:pt x="18241" y="9652"/>
                  </a:moveTo>
                  <a:lnTo>
                    <a:pt x="18241" y="9652"/>
                  </a:lnTo>
                  <a:cubicBezTo>
                    <a:pt x="18610" y="9687"/>
                    <a:pt x="18967" y="9747"/>
                    <a:pt x="19336" y="9830"/>
                  </a:cubicBezTo>
                  <a:cubicBezTo>
                    <a:pt x="19324" y="9973"/>
                    <a:pt x="19324" y="10116"/>
                    <a:pt x="19312" y="10259"/>
                  </a:cubicBezTo>
                  <a:cubicBezTo>
                    <a:pt x="19300" y="10509"/>
                    <a:pt x="19276" y="10771"/>
                    <a:pt x="19288" y="11045"/>
                  </a:cubicBezTo>
                  <a:cubicBezTo>
                    <a:pt x="19312" y="11521"/>
                    <a:pt x="19431" y="12045"/>
                    <a:pt x="20146" y="12104"/>
                  </a:cubicBezTo>
                  <a:cubicBezTo>
                    <a:pt x="20110" y="12199"/>
                    <a:pt x="20086" y="12283"/>
                    <a:pt x="20074" y="12378"/>
                  </a:cubicBezTo>
                  <a:cubicBezTo>
                    <a:pt x="19955" y="12866"/>
                    <a:pt x="20015" y="13235"/>
                    <a:pt x="20217" y="13485"/>
                  </a:cubicBezTo>
                  <a:cubicBezTo>
                    <a:pt x="20396" y="13712"/>
                    <a:pt x="20681" y="13831"/>
                    <a:pt x="21098" y="13878"/>
                  </a:cubicBezTo>
                  <a:cubicBezTo>
                    <a:pt x="20967" y="14057"/>
                    <a:pt x="20836" y="14212"/>
                    <a:pt x="20681" y="14378"/>
                  </a:cubicBezTo>
                  <a:cubicBezTo>
                    <a:pt x="20491" y="14581"/>
                    <a:pt x="20289" y="14807"/>
                    <a:pt x="20098" y="15093"/>
                  </a:cubicBezTo>
                  <a:cubicBezTo>
                    <a:pt x="20086" y="15105"/>
                    <a:pt x="20074" y="15116"/>
                    <a:pt x="20062" y="15140"/>
                  </a:cubicBezTo>
                  <a:cubicBezTo>
                    <a:pt x="20050" y="15137"/>
                    <a:pt x="20038" y="15136"/>
                    <a:pt x="20027" y="15136"/>
                  </a:cubicBezTo>
                  <a:cubicBezTo>
                    <a:pt x="19992" y="15136"/>
                    <a:pt x="19958" y="15149"/>
                    <a:pt x="19931" y="15176"/>
                  </a:cubicBezTo>
                  <a:cubicBezTo>
                    <a:pt x="19837" y="15279"/>
                    <a:pt x="19713" y="15332"/>
                    <a:pt x="19557" y="15332"/>
                  </a:cubicBezTo>
                  <a:cubicBezTo>
                    <a:pt x="19496" y="15332"/>
                    <a:pt x="19430" y="15324"/>
                    <a:pt x="19360" y="15307"/>
                  </a:cubicBezTo>
                  <a:cubicBezTo>
                    <a:pt x="18836" y="15188"/>
                    <a:pt x="18288" y="14664"/>
                    <a:pt x="18181" y="14307"/>
                  </a:cubicBezTo>
                  <a:cubicBezTo>
                    <a:pt x="18050" y="13914"/>
                    <a:pt x="18145" y="13497"/>
                    <a:pt x="18229" y="13057"/>
                  </a:cubicBezTo>
                  <a:cubicBezTo>
                    <a:pt x="18276" y="12819"/>
                    <a:pt x="18336" y="12569"/>
                    <a:pt x="18348" y="12330"/>
                  </a:cubicBezTo>
                  <a:cubicBezTo>
                    <a:pt x="18395" y="11604"/>
                    <a:pt x="18431" y="10544"/>
                    <a:pt x="18241" y="9652"/>
                  </a:cubicBezTo>
                  <a:close/>
                  <a:moveTo>
                    <a:pt x="13835" y="11152"/>
                  </a:moveTo>
                  <a:cubicBezTo>
                    <a:pt x="13835" y="11592"/>
                    <a:pt x="13919" y="12021"/>
                    <a:pt x="14073" y="12366"/>
                  </a:cubicBezTo>
                  <a:cubicBezTo>
                    <a:pt x="14193" y="12604"/>
                    <a:pt x="14359" y="12819"/>
                    <a:pt x="14526" y="13009"/>
                  </a:cubicBezTo>
                  <a:cubicBezTo>
                    <a:pt x="14585" y="13092"/>
                    <a:pt x="14657" y="13176"/>
                    <a:pt x="14716" y="13259"/>
                  </a:cubicBezTo>
                  <a:cubicBezTo>
                    <a:pt x="14716" y="13283"/>
                    <a:pt x="14716" y="13307"/>
                    <a:pt x="14728" y="13331"/>
                  </a:cubicBezTo>
                  <a:cubicBezTo>
                    <a:pt x="14740" y="13378"/>
                    <a:pt x="14788" y="13402"/>
                    <a:pt x="14824" y="13414"/>
                  </a:cubicBezTo>
                  <a:cubicBezTo>
                    <a:pt x="14895" y="13533"/>
                    <a:pt x="14955" y="13652"/>
                    <a:pt x="14990" y="13783"/>
                  </a:cubicBezTo>
                  <a:cubicBezTo>
                    <a:pt x="15074" y="14069"/>
                    <a:pt x="15026" y="14354"/>
                    <a:pt x="14847" y="14628"/>
                  </a:cubicBezTo>
                  <a:cubicBezTo>
                    <a:pt x="14597" y="15009"/>
                    <a:pt x="14121" y="15319"/>
                    <a:pt x="13633" y="15426"/>
                  </a:cubicBezTo>
                  <a:cubicBezTo>
                    <a:pt x="13490" y="15331"/>
                    <a:pt x="13347" y="15212"/>
                    <a:pt x="13216" y="15081"/>
                  </a:cubicBezTo>
                  <a:cubicBezTo>
                    <a:pt x="12930" y="14819"/>
                    <a:pt x="12538" y="13723"/>
                    <a:pt x="12299" y="12604"/>
                  </a:cubicBezTo>
                  <a:cubicBezTo>
                    <a:pt x="12692" y="12199"/>
                    <a:pt x="13097" y="11807"/>
                    <a:pt x="13502" y="11437"/>
                  </a:cubicBezTo>
                  <a:cubicBezTo>
                    <a:pt x="13609" y="11330"/>
                    <a:pt x="13716" y="11235"/>
                    <a:pt x="13835" y="11152"/>
                  </a:cubicBezTo>
                  <a:close/>
                  <a:moveTo>
                    <a:pt x="22110" y="10806"/>
                  </a:moveTo>
                  <a:cubicBezTo>
                    <a:pt x="22479" y="10961"/>
                    <a:pt x="22848" y="11116"/>
                    <a:pt x="23229" y="11271"/>
                  </a:cubicBezTo>
                  <a:cubicBezTo>
                    <a:pt x="23265" y="11295"/>
                    <a:pt x="23301" y="11306"/>
                    <a:pt x="23337" y="11318"/>
                  </a:cubicBezTo>
                  <a:cubicBezTo>
                    <a:pt x="22991" y="11842"/>
                    <a:pt x="22717" y="12414"/>
                    <a:pt x="22503" y="13021"/>
                  </a:cubicBezTo>
                  <a:cubicBezTo>
                    <a:pt x="22158" y="14033"/>
                    <a:pt x="21777" y="14986"/>
                    <a:pt x="20955" y="15521"/>
                  </a:cubicBezTo>
                  <a:cubicBezTo>
                    <a:pt x="20867" y="15565"/>
                    <a:pt x="20779" y="15630"/>
                    <a:pt x="20682" y="15630"/>
                  </a:cubicBezTo>
                  <a:cubicBezTo>
                    <a:pt x="20674" y="15630"/>
                    <a:pt x="20666" y="15629"/>
                    <a:pt x="20658" y="15628"/>
                  </a:cubicBezTo>
                  <a:cubicBezTo>
                    <a:pt x="20503" y="15628"/>
                    <a:pt x="20384" y="15486"/>
                    <a:pt x="20312" y="15331"/>
                  </a:cubicBezTo>
                  <a:cubicBezTo>
                    <a:pt x="20324" y="15307"/>
                    <a:pt x="20336" y="15283"/>
                    <a:pt x="20348" y="15271"/>
                  </a:cubicBezTo>
                  <a:cubicBezTo>
                    <a:pt x="20539" y="14997"/>
                    <a:pt x="20729" y="14783"/>
                    <a:pt x="20908" y="14581"/>
                  </a:cubicBezTo>
                  <a:cubicBezTo>
                    <a:pt x="21110" y="14366"/>
                    <a:pt x="21289" y="14164"/>
                    <a:pt x="21455" y="13890"/>
                  </a:cubicBezTo>
                  <a:lnTo>
                    <a:pt x="21515" y="13890"/>
                  </a:lnTo>
                  <a:cubicBezTo>
                    <a:pt x="21598" y="13890"/>
                    <a:pt x="21670" y="13819"/>
                    <a:pt x="21670" y="13735"/>
                  </a:cubicBezTo>
                  <a:cubicBezTo>
                    <a:pt x="21670" y="13688"/>
                    <a:pt x="21646" y="13652"/>
                    <a:pt x="21610" y="13616"/>
                  </a:cubicBezTo>
                  <a:cubicBezTo>
                    <a:pt x="21682" y="13450"/>
                    <a:pt x="21765" y="13271"/>
                    <a:pt x="21824" y="13045"/>
                  </a:cubicBezTo>
                  <a:cubicBezTo>
                    <a:pt x="22003" y="12342"/>
                    <a:pt x="22074" y="11580"/>
                    <a:pt x="22110" y="10806"/>
                  </a:cubicBezTo>
                  <a:close/>
                  <a:moveTo>
                    <a:pt x="12026" y="12878"/>
                  </a:moveTo>
                  <a:cubicBezTo>
                    <a:pt x="12288" y="13985"/>
                    <a:pt x="12680" y="15009"/>
                    <a:pt x="13002" y="15307"/>
                  </a:cubicBezTo>
                  <a:cubicBezTo>
                    <a:pt x="13133" y="15438"/>
                    <a:pt x="13276" y="15545"/>
                    <a:pt x="13419" y="15652"/>
                  </a:cubicBezTo>
                  <a:cubicBezTo>
                    <a:pt x="13442" y="15712"/>
                    <a:pt x="13490" y="15748"/>
                    <a:pt x="13561" y="15748"/>
                  </a:cubicBezTo>
                  <a:lnTo>
                    <a:pt x="13573" y="15748"/>
                  </a:lnTo>
                  <a:cubicBezTo>
                    <a:pt x="13895" y="15950"/>
                    <a:pt x="14240" y="16081"/>
                    <a:pt x="14585" y="16152"/>
                  </a:cubicBezTo>
                  <a:cubicBezTo>
                    <a:pt x="14289" y="16397"/>
                    <a:pt x="14029" y="16520"/>
                    <a:pt x="13795" y="16520"/>
                  </a:cubicBezTo>
                  <a:cubicBezTo>
                    <a:pt x="13756" y="16520"/>
                    <a:pt x="13718" y="16516"/>
                    <a:pt x="13681" y="16509"/>
                  </a:cubicBezTo>
                  <a:cubicBezTo>
                    <a:pt x="13073" y="16390"/>
                    <a:pt x="12633" y="15438"/>
                    <a:pt x="12204" y="14521"/>
                  </a:cubicBezTo>
                  <a:cubicBezTo>
                    <a:pt x="12014" y="14093"/>
                    <a:pt x="11811" y="13664"/>
                    <a:pt x="11597" y="13319"/>
                  </a:cubicBezTo>
                  <a:cubicBezTo>
                    <a:pt x="11740" y="13176"/>
                    <a:pt x="11883" y="13021"/>
                    <a:pt x="12026" y="12878"/>
                  </a:cubicBezTo>
                  <a:close/>
                  <a:moveTo>
                    <a:pt x="17692" y="9623"/>
                  </a:moveTo>
                  <a:cubicBezTo>
                    <a:pt x="17768" y="9623"/>
                    <a:pt x="17843" y="9625"/>
                    <a:pt x="17919" y="9628"/>
                  </a:cubicBezTo>
                  <a:cubicBezTo>
                    <a:pt x="18133" y="10592"/>
                    <a:pt x="18074" y="11830"/>
                    <a:pt x="18038" y="12307"/>
                  </a:cubicBezTo>
                  <a:cubicBezTo>
                    <a:pt x="18026" y="12533"/>
                    <a:pt x="17979" y="12759"/>
                    <a:pt x="17931" y="12985"/>
                  </a:cubicBezTo>
                  <a:cubicBezTo>
                    <a:pt x="17836" y="13450"/>
                    <a:pt x="17729" y="13926"/>
                    <a:pt x="17883" y="14402"/>
                  </a:cubicBezTo>
                  <a:cubicBezTo>
                    <a:pt x="18038" y="14902"/>
                    <a:pt x="18705" y="15474"/>
                    <a:pt x="19300" y="15605"/>
                  </a:cubicBezTo>
                  <a:cubicBezTo>
                    <a:pt x="19384" y="15628"/>
                    <a:pt x="19479" y="15640"/>
                    <a:pt x="19562" y="15640"/>
                  </a:cubicBezTo>
                  <a:cubicBezTo>
                    <a:pt x="19634" y="15640"/>
                    <a:pt x="19705" y="15628"/>
                    <a:pt x="19777" y="15617"/>
                  </a:cubicBezTo>
                  <a:lnTo>
                    <a:pt x="19777" y="15617"/>
                  </a:lnTo>
                  <a:cubicBezTo>
                    <a:pt x="19479" y="16164"/>
                    <a:pt x="19372" y="16617"/>
                    <a:pt x="19348" y="17081"/>
                  </a:cubicBezTo>
                  <a:cubicBezTo>
                    <a:pt x="19288" y="17105"/>
                    <a:pt x="19253" y="17152"/>
                    <a:pt x="19241" y="17212"/>
                  </a:cubicBezTo>
                  <a:cubicBezTo>
                    <a:pt x="18931" y="16474"/>
                    <a:pt x="18300" y="16140"/>
                    <a:pt x="16633" y="16045"/>
                  </a:cubicBezTo>
                  <a:cubicBezTo>
                    <a:pt x="16490" y="16033"/>
                    <a:pt x="16348" y="16033"/>
                    <a:pt x="16217" y="16021"/>
                  </a:cubicBezTo>
                  <a:cubicBezTo>
                    <a:pt x="15407" y="15986"/>
                    <a:pt x="14681" y="15950"/>
                    <a:pt x="14014" y="15640"/>
                  </a:cubicBezTo>
                  <a:cubicBezTo>
                    <a:pt x="14466" y="15474"/>
                    <a:pt x="14871" y="15164"/>
                    <a:pt x="15109" y="14807"/>
                  </a:cubicBezTo>
                  <a:cubicBezTo>
                    <a:pt x="15336" y="14450"/>
                    <a:pt x="15395" y="14069"/>
                    <a:pt x="15300" y="13700"/>
                  </a:cubicBezTo>
                  <a:cubicBezTo>
                    <a:pt x="15252" y="13557"/>
                    <a:pt x="15193" y="13438"/>
                    <a:pt x="15121" y="13319"/>
                  </a:cubicBezTo>
                  <a:cubicBezTo>
                    <a:pt x="15205" y="13259"/>
                    <a:pt x="15264" y="13200"/>
                    <a:pt x="15300" y="13116"/>
                  </a:cubicBezTo>
                  <a:cubicBezTo>
                    <a:pt x="15395" y="12914"/>
                    <a:pt x="15312" y="12688"/>
                    <a:pt x="15216" y="12473"/>
                  </a:cubicBezTo>
                  <a:cubicBezTo>
                    <a:pt x="15181" y="12390"/>
                    <a:pt x="15145" y="12295"/>
                    <a:pt x="15133" y="12199"/>
                  </a:cubicBezTo>
                  <a:cubicBezTo>
                    <a:pt x="14990" y="11497"/>
                    <a:pt x="15002" y="10890"/>
                    <a:pt x="15121" y="10283"/>
                  </a:cubicBezTo>
                  <a:cubicBezTo>
                    <a:pt x="15996" y="9812"/>
                    <a:pt x="16841" y="9623"/>
                    <a:pt x="17692" y="9623"/>
                  </a:cubicBezTo>
                  <a:close/>
                  <a:moveTo>
                    <a:pt x="26501" y="1"/>
                  </a:moveTo>
                  <a:cubicBezTo>
                    <a:pt x="24984" y="1"/>
                    <a:pt x="22536" y="3584"/>
                    <a:pt x="21094" y="3584"/>
                  </a:cubicBezTo>
                  <a:cubicBezTo>
                    <a:pt x="21038" y="3584"/>
                    <a:pt x="20984" y="3578"/>
                    <a:pt x="20931" y="3567"/>
                  </a:cubicBezTo>
                  <a:cubicBezTo>
                    <a:pt x="19229" y="3210"/>
                    <a:pt x="18512" y="1087"/>
                    <a:pt x="16956" y="1087"/>
                  </a:cubicBezTo>
                  <a:cubicBezTo>
                    <a:pt x="16489" y="1087"/>
                    <a:pt x="15945" y="1280"/>
                    <a:pt x="15276" y="1770"/>
                  </a:cubicBezTo>
                  <a:cubicBezTo>
                    <a:pt x="13288" y="3234"/>
                    <a:pt x="14871" y="5330"/>
                    <a:pt x="13716" y="6854"/>
                  </a:cubicBezTo>
                  <a:cubicBezTo>
                    <a:pt x="13358" y="7327"/>
                    <a:pt x="12828" y="7508"/>
                    <a:pt x="12193" y="7508"/>
                  </a:cubicBezTo>
                  <a:cubicBezTo>
                    <a:pt x="10119" y="7508"/>
                    <a:pt x="6923" y="5578"/>
                    <a:pt x="4932" y="5578"/>
                  </a:cubicBezTo>
                  <a:cubicBezTo>
                    <a:pt x="4755" y="5578"/>
                    <a:pt x="4586" y="5594"/>
                    <a:pt x="4429" y="5627"/>
                  </a:cubicBezTo>
                  <a:cubicBezTo>
                    <a:pt x="155" y="6544"/>
                    <a:pt x="0" y="12509"/>
                    <a:pt x="2715" y="15033"/>
                  </a:cubicBezTo>
                  <a:cubicBezTo>
                    <a:pt x="4017" y="16245"/>
                    <a:pt x="5177" y="16727"/>
                    <a:pt x="6246" y="16727"/>
                  </a:cubicBezTo>
                  <a:cubicBezTo>
                    <a:pt x="8150" y="16727"/>
                    <a:pt x="9766" y="15199"/>
                    <a:pt x="11383" y="13545"/>
                  </a:cubicBezTo>
                  <a:cubicBezTo>
                    <a:pt x="11573" y="13866"/>
                    <a:pt x="11752" y="14259"/>
                    <a:pt x="11930" y="14652"/>
                  </a:cubicBezTo>
                  <a:cubicBezTo>
                    <a:pt x="12383" y="15640"/>
                    <a:pt x="12859" y="16664"/>
                    <a:pt x="13621" y="16807"/>
                  </a:cubicBezTo>
                  <a:cubicBezTo>
                    <a:pt x="13681" y="16819"/>
                    <a:pt x="13740" y="16831"/>
                    <a:pt x="13800" y="16831"/>
                  </a:cubicBezTo>
                  <a:cubicBezTo>
                    <a:pt x="14169" y="16831"/>
                    <a:pt x="14550" y="16629"/>
                    <a:pt x="14966" y="16236"/>
                  </a:cubicBezTo>
                  <a:cubicBezTo>
                    <a:pt x="15359" y="16295"/>
                    <a:pt x="15776" y="16319"/>
                    <a:pt x="16205" y="16331"/>
                  </a:cubicBezTo>
                  <a:cubicBezTo>
                    <a:pt x="16336" y="16343"/>
                    <a:pt x="16479" y="16343"/>
                    <a:pt x="16609" y="16355"/>
                  </a:cubicBezTo>
                  <a:cubicBezTo>
                    <a:pt x="18848" y="16474"/>
                    <a:pt x="19015" y="16914"/>
                    <a:pt x="19241" y="18653"/>
                  </a:cubicBezTo>
                  <a:cubicBezTo>
                    <a:pt x="19372" y="19688"/>
                    <a:pt x="19241" y="20831"/>
                    <a:pt x="19241" y="21879"/>
                  </a:cubicBezTo>
                  <a:cubicBezTo>
                    <a:pt x="19241" y="23713"/>
                    <a:pt x="19241" y="25558"/>
                    <a:pt x="19241" y="27404"/>
                  </a:cubicBezTo>
                  <a:cubicBezTo>
                    <a:pt x="19241" y="27535"/>
                    <a:pt x="19276" y="27713"/>
                    <a:pt x="19407" y="27725"/>
                  </a:cubicBezTo>
                  <a:cubicBezTo>
                    <a:pt x="19412" y="27725"/>
                    <a:pt x="19416" y="27726"/>
                    <a:pt x="19420" y="27726"/>
                  </a:cubicBezTo>
                  <a:cubicBezTo>
                    <a:pt x="19565" y="27726"/>
                    <a:pt x="19610" y="27531"/>
                    <a:pt x="19610" y="27392"/>
                  </a:cubicBezTo>
                  <a:lnTo>
                    <a:pt x="19634" y="21070"/>
                  </a:lnTo>
                  <a:cubicBezTo>
                    <a:pt x="19646" y="20022"/>
                    <a:pt x="19657" y="18962"/>
                    <a:pt x="19646" y="17914"/>
                  </a:cubicBezTo>
                  <a:cubicBezTo>
                    <a:pt x="19646" y="17069"/>
                    <a:pt x="19693" y="16367"/>
                    <a:pt x="20122" y="15617"/>
                  </a:cubicBezTo>
                  <a:cubicBezTo>
                    <a:pt x="20253" y="15795"/>
                    <a:pt x="20431" y="15938"/>
                    <a:pt x="20658" y="15938"/>
                  </a:cubicBezTo>
                  <a:cubicBezTo>
                    <a:pt x="20836" y="15938"/>
                    <a:pt x="20991" y="15855"/>
                    <a:pt x="21122" y="15771"/>
                  </a:cubicBezTo>
                  <a:cubicBezTo>
                    <a:pt x="22027" y="15188"/>
                    <a:pt x="22432" y="14188"/>
                    <a:pt x="22801" y="13116"/>
                  </a:cubicBezTo>
                  <a:cubicBezTo>
                    <a:pt x="23003" y="12509"/>
                    <a:pt x="23289" y="11938"/>
                    <a:pt x="23634" y="11426"/>
                  </a:cubicBezTo>
                  <a:cubicBezTo>
                    <a:pt x="24623" y="11783"/>
                    <a:pt x="25632" y="11958"/>
                    <a:pt x="26623" y="11958"/>
                  </a:cubicBezTo>
                  <a:cubicBezTo>
                    <a:pt x="29227" y="11958"/>
                    <a:pt x="31709" y="10757"/>
                    <a:pt x="33373" y="8532"/>
                  </a:cubicBezTo>
                  <a:cubicBezTo>
                    <a:pt x="36394" y="4494"/>
                    <a:pt x="33206" y="872"/>
                    <a:pt x="29197" y="872"/>
                  </a:cubicBezTo>
                  <a:cubicBezTo>
                    <a:pt x="28655" y="872"/>
                    <a:pt x="28098" y="939"/>
                    <a:pt x="27539" y="1079"/>
                  </a:cubicBezTo>
                  <a:cubicBezTo>
                    <a:pt x="27303" y="302"/>
                    <a:pt x="26941" y="1"/>
                    <a:pt x="26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7"/>
            <p:cNvSpPr/>
            <p:nvPr/>
          </p:nvSpPr>
          <p:spPr>
            <a:xfrm>
              <a:off x="2969700" y="3236375"/>
              <a:ext cx="1203900" cy="917275"/>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37"/>
          <p:cNvSpPr/>
          <p:nvPr/>
        </p:nvSpPr>
        <p:spPr>
          <a:xfrm>
            <a:off x="700975" y="1125700"/>
            <a:ext cx="778800" cy="7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8"/>
          <p:cNvSpPr txBox="1"/>
          <p:nvPr>
            <p:ph type="title"/>
          </p:nvPr>
        </p:nvSpPr>
        <p:spPr>
          <a:xfrm>
            <a:off x="696300" y="551944"/>
            <a:ext cx="7751100" cy="11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Thank you to everyone at EarthLab, Nature and Health, and my cohort, </a:t>
            </a:r>
            <a:r>
              <a:rPr lang="en" sz="3000"/>
              <a:t>especially</a:t>
            </a:r>
            <a:r>
              <a:rPr lang="en" sz="3000"/>
              <a:t>:</a:t>
            </a:r>
            <a:endParaRPr sz="3000"/>
          </a:p>
        </p:txBody>
      </p:sp>
      <p:sp>
        <p:nvSpPr>
          <p:cNvPr id="562" name="Google Shape;562;p38"/>
          <p:cNvSpPr txBox="1"/>
          <p:nvPr>
            <p:ph idx="1" type="body"/>
          </p:nvPr>
        </p:nvSpPr>
        <p:spPr>
          <a:xfrm>
            <a:off x="706525" y="1883650"/>
            <a:ext cx="7878000" cy="2882100"/>
          </a:xfrm>
          <a:prstGeom prst="rect">
            <a:avLst/>
          </a:prstGeom>
        </p:spPr>
        <p:txBody>
          <a:bodyPr anchorCtr="0" anchor="t" bIns="91425" lIns="91425" spcFirstLastPara="1" rIns="91425" wrap="square" tIns="91425">
            <a:noAutofit/>
          </a:bodyPr>
          <a:lstStyle/>
          <a:p>
            <a:pPr indent="0" lvl="0" marL="0" rtl="0" algn="ctr">
              <a:lnSpc>
                <a:spcPct val="150000"/>
              </a:lnSpc>
              <a:spcBef>
                <a:spcPts val="300"/>
              </a:spcBef>
              <a:spcAft>
                <a:spcPts val="0"/>
              </a:spcAft>
              <a:buNone/>
            </a:pPr>
            <a:r>
              <a:rPr lang="en" sz="1800">
                <a:latin typeface="Oswald"/>
                <a:ea typeface="Oswald"/>
                <a:cs typeface="Oswald"/>
                <a:sym typeface="Oswald"/>
              </a:rPr>
              <a:t>Josh Lawler</a:t>
            </a:r>
            <a:endParaRPr sz="1800">
              <a:latin typeface="Oswald"/>
              <a:ea typeface="Oswald"/>
              <a:cs typeface="Oswald"/>
              <a:sym typeface="Oswald"/>
            </a:endParaRPr>
          </a:p>
          <a:p>
            <a:pPr indent="0" lvl="0" marL="0" rtl="0" algn="ctr">
              <a:lnSpc>
                <a:spcPct val="150000"/>
              </a:lnSpc>
              <a:spcBef>
                <a:spcPts val="300"/>
              </a:spcBef>
              <a:spcAft>
                <a:spcPts val="0"/>
              </a:spcAft>
              <a:buNone/>
            </a:pPr>
            <a:r>
              <a:rPr lang="en" sz="1800">
                <a:latin typeface="Oswald"/>
                <a:ea typeface="Oswald"/>
                <a:cs typeface="Oswald"/>
                <a:sym typeface="Oswald"/>
              </a:rPr>
              <a:t>Carly Gray </a:t>
            </a:r>
            <a:endParaRPr sz="1800">
              <a:latin typeface="Oswald"/>
              <a:ea typeface="Oswald"/>
              <a:cs typeface="Oswald"/>
              <a:sym typeface="Oswald"/>
            </a:endParaRPr>
          </a:p>
          <a:p>
            <a:pPr indent="0" lvl="0" marL="0" rtl="0" algn="ctr">
              <a:lnSpc>
                <a:spcPct val="150000"/>
              </a:lnSpc>
              <a:spcBef>
                <a:spcPts val="300"/>
              </a:spcBef>
              <a:spcAft>
                <a:spcPts val="0"/>
              </a:spcAft>
              <a:buNone/>
            </a:pPr>
            <a:r>
              <a:rPr lang="en" sz="1800">
                <a:latin typeface="Oswald"/>
                <a:ea typeface="Oswald"/>
                <a:cs typeface="Oswald"/>
                <a:sym typeface="Oswald"/>
              </a:rPr>
              <a:t>Rohini Achal </a:t>
            </a:r>
            <a:endParaRPr sz="1800">
              <a:latin typeface="Oswald"/>
              <a:ea typeface="Oswald"/>
              <a:cs typeface="Oswald"/>
              <a:sym typeface="Oswald"/>
            </a:endParaRPr>
          </a:p>
          <a:p>
            <a:pPr indent="0" lvl="0" marL="0" rtl="0" algn="ctr">
              <a:lnSpc>
                <a:spcPct val="150000"/>
              </a:lnSpc>
              <a:spcBef>
                <a:spcPts val="300"/>
              </a:spcBef>
              <a:spcAft>
                <a:spcPts val="0"/>
              </a:spcAft>
              <a:buNone/>
            </a:pPr>
            <a:r>
              <a:rPr lang="en" sz="1800">
                <a:latin typeface="Oswald"/>
                <a:ea typeface="Oswald"/>
                <a:cs typeface="Oswald"/>
                <a:sym typeface="Oswald"/>
              </a:rPr>
              <a:t>Lissan Tibebe</a:t>
            </a:r>
            <a:endParaRPr sz="1800">
              <a:latin typeface="Oswald"/>
              <a:ea typeface="Oswald"/>
              <a:cs typeface="Oswald"/>
              <a:sym typeface="Oswald"/>
            </a:endParaRPr>
          </a:p>
          <a:p>
            <a:pPr indent="0" lvl="0" marL="0" rtl="0" algn="ctr">
              <a:lnSpc>
                <a:spcPct val="150000"/>
              </a:lnSpc>
              <a:spcBef>
                <a:spcPts val="300"/>
              </a:spcBef>
              <a:spcAft>
                <a:spcPts val="0"/>
              </a:spcAft>
              <a:buNone/>
            </a:pPr>
            <a:r>
              <a:rPr lang="en" sz="1800">
                <a:latin typeface="Oswald"/>
                <a:ea typeface="Oswald"/>
                <a:cs typeface="Oswald"/>
                <a:sym typeface="Oswald"/>
              </a:rPr>
              <a:t>Anastasia Ramey </a:t>
            </a:r>
            <a:br>
              <a:rPr lang="en" sz="1600">
                <a:latin typeface="Oswald"/>
                <a:ea typeface="Oswald"/>
                <a:cs typeface="Oswald"/>
                <a:sym typeface="Oswald"/>
              </a:rPr>
            </a:br>
            <a:r>
              <a:rPr lang="en" sz="1800">
                <a:latin typeface="Oswald"/>
                <a:ea typeface="Oswald"/>
                <a:cs typeface="Oswald"/>
                <a:sym typeface="Oswald"/>
              </a:rPr>
              <a:t>Ben Packard </a:t>
            </a:r>
            <a:endParaRPr sz="1600">
              <a:latin typeface="Oswald"/>
              <a:ea typeface="Oswald"/>
              <a:cs typeface="Oswald"/>
              <a:sym typeface="Oswald"/>
            </a:endParaRPr>
          </a:p>
        </p:txBody>
      </p:sp>
      <p:sp>
        <p:nvSpPr>
          <p:cNvPr id="563" name="Google Shape;563;p38"/>
          <p:cNvSpPr/>
          <p:nvPr/>
        </p:nvSpPr>
        <p:spPr>
          <a:xfrm>
            <a:off x="734725" y="1544200"/>
            <a:ext cx="778800" cy="7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nvironmental Consulting by Slidesgo">
  <a:themeElements>
    <a:clrScheme name="Simple Light">
      <a:dk1>
        <a:srgbClr val="083603"/>
      </a:dk1>
      <a:lt1>
        <a:srgbClr val="FFFFFF"/>
      </a:lt1>
      <a:dk2>
        <a:srgbClr val="B6D7A8"/>
      </a:dk2>
      <a:lt2>
        <a:srgbClr val="7DBD61"/>
      </a:lt2>
      <a:accent1>
        <a:srgbClr val="E6B8AF"/>
      </a:accent1>
      <a:accent2>
        <a:srgbClr val="F9CB9C"/>
      </a:accent2>
      <a:accent3>
        <a:srgbClr val="F6B26B"/>
      </a:accent3>
      <a:accent4>
        <a:srgbClr val="E69138"/>
      </a:accent4>
      <a:accent5>
        <a:srgbClr val="083603"/>
      </a:accent5>
      <a:accent6>
        <a:srgbClr val="083603"/>
      </a:accent6>
      <a:hlink>
        <a:srgbClr val="0836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