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exend Deca" pitchFamily="2" charset="77"/>
      <p:regular r:id="rId10"/>
      <p:bold r:id="rId11"/>
    </p:embeddedFont>
    <p:embeddedFont>
      <p:font typeface="Open Sans" panose="020B0606030504020204" pitchFamily="34" charset="0"/>
      <p:regular r:id="rId12"/>
      <p:bold r:id="rId13"/>
      <p:italic r:id="rId14"/>
      <p:boldItalic r:id="rId15"/>
    </p:embeddedFont>
    <p:embeddedFont>
      <p:font typeface="Outfit" pitchFamily="2"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61" d="100"/>
          <a:sy n="161" d="100"/>
        </p:scale>
        <p:origin x="48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t>
            </a:r>
            <a:r>
              <a:rPr lang="en"/>
              <a:t>Did your idea of climate justice change over the course of the internship?</a:t>
            </a:r>
            <a:endParaRPr/>
          </a:p>
          <a:p>
            <a:pPr marL="0" lvl="0" indent="0" algn="l" rtl="0">
              <a:spcBef>
                <a:spcPts val="0"/>
              </a:spcBef>
              <a:spcAft>
                <a:spcPts val="0"/>
              </a:spcAft>
              <a:buClr>
                <a:schemeClr val="dk1"/>
              </a:buClr>
              <a:buSzPts val="1100"/>
              <a:buFont typeface="Arial"/>
              <a:buNone/>
            </a:pPr>
            <a:r>
              <a:rPr lang="en"/>
              <a:t>• Which topics or speakers were the most interesting and impactful to you?</a:t>
            </a:r>
            <a:endParaRPr/>
          </a:p>
          <a:p>
            <a:pPr marL="0" lvl="0" indent="0" algn="l" rtl="0">
              <a:spcBef>
                <a:spcPts val="0"/>
              </a:spcBef>
              <a:spcAft>
                <a:spcPts val="0"/>
              </a:spcAft>
              <a:buClr>
                <a:schemeClr val="dk1"/>
              </a:buClr>
              <a:buSzPts val="1100"/>
              <a:buFont typeface="Arial"/>
              <a:buNone/>
            </a:pPr>
            <a:r>
              <a:rPr lang="en"/>
              <a:t>• How did the cohort sessions affect your experience with the host organization?</a:t>
            </a:r>
            <a:endParaRPr/>
          </a:p>
          <a:p>
            <a:pPr marL="0" lvl="0" indent="0" algn="l" rtl="0">
              <a:spcBef>
                <a:spcPts val="0"/>
              </a:spcBef>
              <a:spcAft>
                <a:spcPts val="0"/>
              </a:spcAft>
              <a:buClr>
                <a:schemeClr val="dk1"/>
              </a:buClr>
              <a:buSzPts val="1100"/>
              <a:buFont typeface="Arial"/>
              <a:buNone/>
            </a:pPr>
            <a:r>
              <a:rPr lang="en"/>
              <a:t>• Did your future aspirations change over the 9 weeks? If so, how?</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6dd02425c9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6dd02425c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interested you about the internship placement itself and/or environmental or climate justice more broadly?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5ff123e7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5ff123e7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6dd02425c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6dd02425c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CHaRT Heat Health Risk model, heat is the hazard. Vulnerabilty is a combination of health, socioeconomic, and biophysical factors that make people exposed to heat more vulnerabile to its detrimental health effects. Exposure is the population, (i.e. number of people within a reporting unit).</a:t>
            </a:r>
            <a:endParaRPr/>
          </a:p>
          <a:p>
            <a:pPr marL="0" lvl="0" indent="0" algn="l" rtl="0">
              <a:spcBef>
                <a:spcPts val="0"/>
              </a:spcBef>
              <a:spcAft>
                <a:spcPts val="0"/>
              </a:spcAft>
              <a:buNone/>
            </a:pPr>
            <a:endParaRPr/>
          </a:p>
          <a:p>
            <a:pPr marL="0" lvl="0" indent="0" algn="l" rtl="0">
              <a:spcBef>
                <a:spcPts val="0"/>
              </a:spcBef>
              <a:spcAft>
                <a:spcPts val="0"/>
              </a:spcAft>
              <a:buNone/>
            </a:pPr>
            <a:r>
              <a:rPr lang="en"/>
              <a:t>The model is implemented using fuzzy logic. A fuzzy logic model is a hierarchical, bottom-up model in which data sets are read in at the bottom-most, or leaf, nodes. Data from each leaf node are transformed to a 0 to 1 scale (referred to as fuzzy space) to create a bottom-level fuzzy node. Fuzzy nodes are then combined, based on their relationships to one another, into higher level fuzzy nodes, always on a 0 to 1 scale, until there is a single, top-level node. For this model that node is Heat Health Risk is High.</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combines a vulnerability and risk mapping tool with location-specific guidance for reducing health risks from climate change.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Decision makers and community members need information about how climate-related environmental hazards like heat, storms, flooding, drought, and wildfires are likely to impact people's health.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hazards disproportionally affect some communities more than others. Decision support models can help us understand and explore the mechanisms, magnitude, and location of these impacts in order to develop more informed plans to protect community health.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Climate Health and Risk Tool provides an interactive way to explore how a variety of climatic, environmental, social, and economic factors contribute to climate-related hazards faced by communities. This information helps decision makers and community members develop plans to protect communities and public health under changing climate-related environmental conditions.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Explore how a variety of factors contribute to climate0related health hazards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6dd02425c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6dd02425c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What was the main project you were working on?</a:t>
            </a:r>
            <a:endParaRPr/>
          </a:p>
          <a:p>
            <a:pPr marL="0" lvl="0" indent="0" algn="l" rtl="0">
              <a:spcBef>
                <a:spcPts val="0"/>
              </a:spcBef>
              <a:spcAft>
                <a:spcPts val="0"/>
              </a:spcAft>
              <a:buClr>
                <a:schemeClr val="dk1"/>
              </a:buClr>
              <a:buSzPts val="1100"/>
              <a:buFont typeface="Arial"/>
              <a:buNone/>
            </a:pPr>
            <a:r>
              <a:rPr lang="en"/>
              <a:t>○	What did you do? </a:t>
            </a:r>
            <a:endParaRPr/>
          </a:p>
          <a:p>
            <a:pPr marL="0" lvl="0" indent="0" algn="l" rtl="0">
              <a:spcBef>
                <a:spcPts val="0"/>
              </a:spcBef>
              <a:spcAft>
                <a:spcPts val="0"/>
              </a:spcAft>
              <a:buClr>
                <a:schemeClr val="dk1"/>
              </a:buClr>
              <a:buSzPts val="1100"/>
              <a:buFont typeface="Arial"/>
              <a:buNone/>
            </a:pPr>
            <a:r>
              <a:rPr lang="en"/>
              <a:t>○	Were there any significant accomplishments that you would like to share?</a:t>
            </a:r>
            <a:endParaRPr/>
          </a:p>
          <a:p>
            <a:pPr marL="0" lvl="0" indent="0" algn="l" rtl="0">
              <a:spcBef>
                <a:spcPts val="0"/>
              </a:spcBef>
              <a:spcAft>
                <a:spcPts val="0"/>
              </a:spcAft>
              <a:buClr>
                <a:schemeClr val="dk1"/>
              </a:buClr>
              <a:buSzPts val="1100"/>
              <a:buFont typeface="Arial"/>
              <a:buNone/>
            </a:pPr>
            <a:r>
              <a:rPr lang="en"/>
              <a:t>●	Who did you work alongside?</a:t>
            </a:r>
            <a:endParaRPr/>
          </a:p>
          <a:p>
            <a:pPr marL="0" lvl="0" indent="0" algn="l" rtl="0">
              <a:spcBef>
                <a:spcPts val="0"/>
              </a:spcBef>
              <a:spcAft>
                <a:spcPts val="0"/>
              </a:spcAft>
              <a:buClr>
                <a:schemeClr val="dk1"/>
              </a:buClr>
              <a:buSzPts val="1100"/>
              <a:buFont typeface="Arial"/>
              <a:buNone/>
            </a:pPr>
            <a:r>
              <a:rPr lang="en"/>
              <a:t>●	What were you most excited about working 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CHanGE’s decision support platform, CHaRT (Climate and Health Risk Tool),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When you look at costs of heatwaves and interventions, most if not all are cost effective - there is strong cost benefit case to be made but what we need is guidance around interventions to be priritzed where and viola CHaRT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heat is dangerous causing illness and death, illness and death can be valued, work done shows excess mortality related to heat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6dd02425c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6dd02425c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Many roles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What did you learn about yourself?</a:t>
            </a:r>
            <a:endParaRPr/>
          </a:p>
          <a:p>
            <a:pPr marL="0" lvl="0" indent="0" algn="l" rtl="0">
              <a:spcBef>
                <a:spcPts val="0"/>
              </a:spcBef>
              <a:spcAft>
                <a:spcPts val="0"/>
              </a:spcAft>
              <a:buClr>
                <a:schemeClr val="dk1"/>
              </a:buClr>
              <a:buSzPts val="1100"/>
              <a:buFont typeface="Arial"/>
              <a:buNone/>
            </a:pPr>
            <a:r>
              <a:rPr lang="en"/>
              <a:t>● How did you grow personally and/or professionally as a result of this experience?</a:t>
            </a:r>
            <a:endParaRPr/>
          </a:p>
          <a:p>
            <a:pPr marL="0" lvl="0" indent="0" algn="l" rtl="0">
              <a:spcBef>
                <a:spcPts val="0"/>
              </a:spcBef>
              <a:spcAft>
                <a:spcPts val="0"/>
              </a:spcAft>
              <a:buClr>
                <a:schemeClr val="dk1"/>
              </a:buClr>
              <a:buSzPts val="1100"/>
              <a:buFont typeface="Arial"/>
              <a:buNone/>
            </a:pPr>
            <a:r>
              <a:rPr lang="en"/>
              <a:t>● What will you take from this experience moving forward?</a:t>
            </a:r>
            <a:endParaRPr/>
          </a:p>
          <a:p>
            <a:pPr marL="0" lvl="0" indent="0" algn="l" rtl="0">
              <a:spcBef>
                <a:spcPts val="0"/>
              </a:spcBef>
              <a:spcAft>
                <a:spcPts val="0"/>
              </a:spcAft>
              <a:buNone/>
            </a:pPr>
            <a:r>
              <a:rPr lang="en"/>
              <a:t>● What’s next for your academic and/or professional career?</a:t>
            </a:r>
            <a:endParaRPr/>
          </a:p>
          <a:p>
            <a:pPr marL="0" lvl="0" indent="0" algn="l" rtl="0">
              <a:spcBef>
                <a:spcPts val="0"/>
              </a:spcBef>
              <a:spcAft>
                <a:spcPts val="0"/>
              </a:spcAft>
              <a:buNone/>
            </a:pPr>
            <a:r>
              <a:rPr lang="en"/>
              <a:t>Where do you see yourself in 5 or 10 years?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6dd02425c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6dd02425c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10" name="Google Shape;10;p2"/>
          <p:cNvGrpSpPr/>
          <p:nvPr/>
        </p:nvGrpSpPr>
        <p:grpSpPr>
          <a:xfrm>
            <a:off x="286963" y="222125"/>
            <a:ext cx="8570075" cy="4699200"/>
            <a:chOff x="286750" y="222125"/>
            <a:chExt cx="8570075" cy="4699200"/>
          </a:xfrm>
        </p:grpSpPr>
        <p:sp>
          <p:nvSpPr>
            <p:cNvPr id="11" name="Google Shape;11;p2"/>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426100" y="289975"/>
              <a:ext cx="8291950" cy="82650"/>
              <a:chOff x="386525" y="289975"/>
              <a:chExt cx="8291950" cy="82650"/>
            </a:xfrm>
          </p:grpSpPr>
          <p:grpSp>
            <p:nvGrpSpPr>
              <p:cNvPr id="14" name="Google Shape;14;p2"/>
              <p:cNvGrpSpPr/>
              <p:nvPr/>
            </p:nvGrpSpPr>
            <p:grpSpPr>
              <a:xfrm>
                <a:off x="386525" y="291325"/>
                <a:ext cx="362225" cy="81300"/>
                <a:chOff x="386525" y="291325"/>
                <a:chExt cx="362225" cy="81300"/>
              </a:xfrm>
            </p:grpSpPr>
            <p:sp>
              <p:nvSpPr>
                <p:cNvPr id="15" name="Google Shape;15;p2"/>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9;p2"/>
          <p:cNvSpPr txBox="1">
            <a:spLocks noGrp="1"/>
          </p:cNvSpPr>
          <p:nvPr>
            <p:ph type="ctrTitle"/>
          </p:nvPr>
        </p:nvSpPr>
        <p:spPr>
          <a:xfrm>
            <a:off x="713225" y="539500"/>
            <a:ext cx="4695600" cy="22989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713225" y="3995675"/>
            <a:ext cx="1927500" cy="612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
          <p:cNvSpPr>
            <a:spLocks noGrp="1"/>
          </p:cNvSpPr>
          <p:nvPr>
            <p:ph type="pic" idx="2"/>
          </p:nvPr>
        </p:nvSpPr>
        <p:spPr>
          <a:xfrm>
            <a:off x="5622125" y="1548200"/>
            <a:ext cx="2991900" cy="2991900"/>
          </a:xfrm>
          <a:prstGeom prst="ellipse">
            <a:avLst/>
          </a:prstGeom>
          <a:noFill/>
          <a:ln w="9525" cap="flat" cmpd="sng">
            <a:solidFill>
              <a:schemeClr val="dk1"/>
            </a:solidFill>
            <a:prstDash val="solid"/>
            <a:round/>
            <a:headEnd type="none" w="sm" len="sm"/>
            <a:tailEnd type="none" w="sm" len="sm"/>
          </a:ln>
        </p:spPr>
      </p:sp>
      <p:grpSp>
        <p:nvGrpSpPr>
          <p:cNvPr id="22" name="Google Shape;22;p2"/>
          <p:cNvGrpSpPr/>
          <p:nvPr/>
        </p:nvGrpSpPr>
        <p:grpSpPr>
          <a:xfrm>
            <a:off x="8440707" y="562827"/>
            <a:ext cx="305400" cy="1477900"/>
            <a:chOff x="8406325" y="539500"/>
            <a:chExt cx="305400" cy="1477900"/>
          </a:xfrm>
        </p:grpSpPr>
        <p:grpSp>
          <p:nvGrpSpPr>
            <p:cNvPr id="23" name="Google Shape;23;p2"/>
            <p:cNvGrpSpPr/>
            <p:nvPr/>
          </p:nvGrpSpPr>
          <p:grpSpPr>
            <a:xfrm>
              <a:off x="8429725" y="539500"/>
              <a:ext cx="258604" cy="258604"/>
              <a:chOff x="763075" y="3429325"/>
              <a:chExt cx="258604" cy="258604"/>
            </a:xfrm>
          </p:grpSpPr>
          <p:sp>
            <p:nvSpPr>
              <p:cNvPr id="24" name="Google Shape;24;p2"/>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8406325" y="1712000"/>
              <a:ext cx="305400" cy="305400"/>
              <a:chOff x="3877500" y="2882075"/>
              <a:chExt cx="305400" cy="305400"/>
            </a:xfrm>
          </p:grpSpPr>
          <p:cxnSp>
            <p:nvCxnSpPr>
              <p:cNvPr id="31" name="Google Shape;31;p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2" name="Google Shape;32;p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3" name="Google Shape;33;p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6"/>
        <p:cNvGrpSpPr/>
        <p:nvPr/>
      </p:nvGrpSpPr>
      <p:grpSpPr>
        <a:xfrm>
          <a:off x="0" y="0"/>
          <a:ext cx="0" cy="0"/>
          <a:chOff x="0" y="0"/>
          <a:chExt cx="0" cy="0"/>
        </a:xfrm>
      </p:grpSpPr>
      <p:pic>
        <p:nvPicPr>
          <p:cNvPr id="277" name="Google Shape;277;p11"/>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278" name="Google Shape;278;p11"/>
          <p:cNvGrpSpPr/>
          <p:nvPr/>
        </p:nvGrpSpPr>
        <p:grpSpPr>
          <a:xfrm>
            <a:off x="286963" y="222125"/>
            <a:ext cx="8570075" cy="4699200"/>
            <a:chOff x="286750" y="222125"/>
            <a:chExt cx="8570075" cy="4699200"/>
          </a:xfrm>
        </p:grpSpPr>
        <p:sp>
          <p:nvSpPr>
            <p:cNvPr id="279" name="Google Shape;279;p11"/>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 name="Google Shape;280;p11"/>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281" name="Google Shape;281;p11"/>
            <p:cNvGrpSpPr/>
            <p:nvPr/>
          </p:nvGrpSpPr>
          <p:grpSpPr>
            <a:xfrm>
              <a:off x="426100" y="289975"/>
              <a:ext cx="8291950" cy="82650"/>
              <a:chOff x="386525" y="289975"/>
              <a:chExt cx="8291950" cy="82650"/>
            </a:xfrm>
          </p:grpSpPr>
          <p:grpSp>
            <p:nvGrpSpPr>
              <p:cNvPr id="282" name="Google Shape;282;p11"/>
              <p:cNvGrpSpPr/>
              <p:nvPr/>
            </p:nvGrpSpPr>
            <p:grpSpPr>
              <a:xfrm>
                <a:off x="386525" y="291325"/>
                <a:ext cx="362225" cy="81300"/>
                <a:chOff x="386525" y="291325"/>
                <a:chExt cx="362225" cy="81300"/>
              </a:xfrm>
            </p:grpSpPr>
            <p:sp>
              <p:nvSpPr>
                <p:cNvPr id="283" name="Google Shape;283;p11"/>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1"/>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11"/>
          <p:cNvSpPr txBox="1">
            <a:spLocks noGrp="1"/>
          </p:cNvSpPr>
          <p:nvPr>
            <p:ph type="title" hasCustomPrompt="1"/>
          </p:nvPr>
        </p:nvSpPr>
        <p:spPr>
          <a:xfrm>
            <a:off x="713225" y="1728263"/>
            <a:ext cx="3858900" cy="12210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solidFill>
                  <a:schemeClr val="accent1"/>
                </a:solidFill>
              </a:defRPr>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r>
              <a:t>xx%</a:t>
            </a:r>
          </a:p>
        </p:txBody>
      </p:sp>
      <p:sp>
        <p:nvSpPr>
          <p:cNvPr id="288" name="Google Shape;288;p11"/>
          <p:cNvSpPr txBox="1">
            <a:spLocks noGrp="1"/>
          </p:cNvSpPr>
          <p:nvPr>
            <p:ph type="subTitle" idx="1"/>
          </p:nvPr>
        </p:nvSpPr>
        <p:spPr>
          <a:xfrm>
            <a:off x="713225" y="2949338"/>
            <a:ext cx="3858900" cy="465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289" name="Google Shape;289;p11"/>
          <p:cNvSpPr>
            <a:spLocks noGrp="1"/>
          </p:cNvSpPr>
          <p:nvPr>
            <p:ph type="pic" idx="2"/>
          </p:nvPr>
        </p:nvSpPr>
        <p:spPr>
          <a:xfrm>
            <a:off x="5109825" y="911250"/>
            <a:ext cx="3321000" cy="3321000"/>
          </a:xfrm>
          <a:prstGeom prst="ellipse">
            <a:avLst/>
          </a:prstGeom>
          <a:noFill/>
          <a:ln w="9525" cap="flat" cmpd="sng">
            <a:solidFill>
              <a:schemeClr val="dk1"/>
            </a:solidFill>
            <a:prstDash val="solid"/>
            <a:round/>
            <a:headEnd type="none" w="sm" len="sm"/>
            <a:tailEnd type="none" w="sm" len="sm"/>
          </a:ln>
        </p:spPr>
      </p:sp>
      <p:grpSp>
        <p:nvGrpSpPr>
          <p:cNvPr id="290" name="Google Shape;290;p11"/>
          <p:cNvGrpSpPr/>
          <p:nvPr/>
        </p:nvGrpSpPr>
        <p:grpSpPr>
          <a:xfrm>
            <a:off x="407850" y="4530523"/>
            <a:ext cx="258604" cy="258604"/>
            <a:chOff x="763075" y="3429325"/>
            <a:chExt cx="258604" cy="258604"/>
          </a:xfrm>
        </p:grpSpPr>
        <p:sp>
          <p:nvSpPr>
            <p:cNvPr id="291" name="Google Shape;291;p11"/>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01"/>
        <p:cNvGrpSpPr/>
        <p:nvPr/>
      </p:nvGrpSpPr>
      <p:grpSpPr>
        <a:xfrm>
          <a:off x="0" y="0"/>
          <a:ext cx="0" cy="0"/>
          <a:chOff x="0" y="0"/>
          <a:chExt cx="0" cy="0"/>
        </a:xfrm>
      </p:grpSpPr>
      <p:pic>
        <p:nvPicPr>
          <p:cNvPr id="302" name="Google Shape;302;p13"/>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303" name="Google Shape;303;p13"/>
          <p:cNvGrpSpPr/>
          <p:nvPr/>
        </p:nvGrpSpPr>
        <p:grpSpPr>
          <a:xfrm>
            <a:off x="286963" y="222125"/>
            <a:ext cx="8570075" cy="4699200"/>
            <a:chOff x="286750" y="222125"/>
            <a:chExt cx="8570075" cy="4699200"/>
          </a:xfrm>
        </p:grpSpPr>
        <p:sp>
          <p:nvSpPr>
            <p:cNvPr id="304" name="Google Shape;304;p13"/>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13"/>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06" name="Google Shape;306;p13"/>
            <p:cNvGrpSpPr/>
            <p:nvPr/>
          </p:nvGrpSpPr>
          <p:grpSpPr>
            <a:xfrm>
              <a:off x="426100" y="289975"/>
              <a:ext cx="8291950" cy="82650"/>
              <a:chOff x="386525" y="289975"/>
              <a:chExt cx="8291950" cy="82650"/>
            </a:xfrm>
          </p:grpSpPr>
          <p:grpSp>
            <p:nvGrpSpPr>
              <p:cNvPr id="307" name="Google Shape;307;p13"/>
              <p:cNvGrpSpPr/>
              <p:nvPr/>
            </p:nvGrpSpPr>
            <p:grpSpPr>
              <a:xfrm>
                <a:off x="386525" y="291325"/>
                <a:ext cx="362225" cy="81300"/>
                <a:chOff x="386525" y="291325"/>
                <a:chExt cx="362225" cy="81300"/>
              </a:xfrm>
            </p:grpSpPr>
            <p:sp>
              <p:nvSpPr>
                <p:cNvPr id="308" name="Google Shape;308;p13"/>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3"/>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2" name="Google Shape;312;p13"/>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Lexend Deca"/>
                <a:ea typeface="Lexend Deca"/>
                <a:cs typeface="Lexend Deca"/>
                <a:sym typeface="Lexend Deca"/>
              </a:defRPr>
            </a:lvl2pPr>
            <a:lvl3pPr lvl="2">
              <a:spcBef>
                <a:spcPts val="0"/>
              </a:spcBef>
              <a:spcAft>
                <a:spcPts val="0"/>
              </a:spcAft>
              <a:buSzPts val="3000"/>
              <a:buNone/>
              <a:defRPr>
                <a:latin typeface="Lexend Deca"/>
                <a:ea typeface="Lexend Deca"/>
                <a:cs typeface="Lexend Deca"/>
                <a:sym typeface="Lexend Deca"/>
              </a:defRPr>
            </a:lvl3pPr>
            <a:lvl4pPr lvl="3">
              <a:spcBef>
                <a:spcPts val="0"/>
              </a:spcBef>
              <a:spcAft>
                <a:spcPts val="0"/>
              </a:spcAft>
              <a:buSzPts val="3000"/>
              <a:buNone/>
              <a:defRPr>
                <a:latin typeface="Lexend Deca"/>
                <a:ea typeface="Lexend Deca"/>
                <a:cs typeface="Lexend Deca"/>
                <a:sym typeface="Lexend Deca"/>
              </a:defRPr>
            </a:lvl4pPr>
            <a:lvl5pPr lvl="4">
              <a:spcBef>
                <a:spcPts val="0"/>
              </a:spcBef>
              <a:spcAft>
                <a:spcPts val="0"/>
              </a:spcAft>
              <a:buSzPts val="3000"/>
              <a:buNone/>
              <a:defRPr>
                <a:latin typeface="Lexend Deca"/>
                <a:ea typeface="Lexend Deca"/>
                <a:cs typeface="Lexend Deca"/>
                <a:sym typeface="Lexend Deca"/>
              </a:defRPr>
            </a:lvl5pPr>
            <a:lvl6pPr lvl="5">
              <a:spcBef>
                <a:spcPts val="0"/>
              </a:spcBef>
              <a:spcAft>
                <a:spcPts val="0"/>
              </a:spcAft>
              <a:buSzPts val="3000"/>
              <a:buNone/>
              <a:defRPr>
                <a:latin typeface="Lexend Deca"/>
                <a:ea typeface="Lexend Deca"/>
                <a:cs typeface="Lexend Deca"/>
                <a:sym typeface="Lexend Deca"/>
              </a:defRPr>
            </a:lvl6pPr>
            <a:lvl7pPr lvl="6">
              <a:spcBef>
                <a:spcPts val="0"/>
              </a:spcBef>
              <a:spcAft>
                <a:spcPts val="0"/>
              </a:spcAft>
              <a:buSzPts val="3000"/>
              <a:buNone/>
              <a:defRPr>
                <a:latin typeface="Lexend Deca"/>
                <a:ea typeface="Lexend Deca"/>
                <a:cs typeface="Lexend Deca"/>
                <a:sym typeface="Lexend Deca"/>
              </a:defRPr>
            </a:lvl7pPr>
            <a:lvl8pPr lvl="7">
              <a:spcBef>
                <a:spcPts val="0"/>
              </a:spcBef>
              <a:spcAft>
                <a:spcPts val="0"/>
              </a:spcAft>
              <a:buSzPts val="3000"/>
              <a:buNone/>
              <a:defRPr>
                <a:latin typeface="Lexend Deca"/>
                <a:ea typeface="Lexend Deca"/>
                <a:cs typeface="Lexend Deca"/>
                <a:sym typeface="Lexend Deca"/>
              </a:defRPr>
            </a:lvl8pPr>
            <a:lvl9pPr lvl="8">
              <a:spcBef>
                <a:spcPts val="0"/>
              </a:spcBef>
              <a:spcAft>
                <a:spcPts val="0"/>
              </a:spcAft>
              <a:buSzPts val="3000"/>
              <a:buNone/>
              <a:defRPr>
                <a:latin typeface="Lexend Deca"/>
                <a:ea typeface="Lexend Deca"/>
                <a:cs typeface="Lexend Deca"/>
                <a:sym typeface="Lexend Deca"/>
              </a:defRPr>
            </a:lvl9pPr>
          </a:lstStyle>
          <a:p>
            <a:endParaRPr/>
          </a:p>
        </p:txBody>
      </p:sp>
      <p:sp>
        <p:nvSpPr>
          <p:cNvPr id="313" name="Google Shape;313;p13"/>
          <p:cNvSpPr txBox="1">
            <a:spLocks noGrp="1"/>
          </p:cNvSpPr>
          <p:nvPr>
            <p:ph type="title" idx="2" hasCustomPrompt="1"/>
          </p:nvPr>
        </p:nvSpPr>
        <p:spPr>
          <a:xfrm>
            <a:off x="4733025" y="129563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3"/>
          <p:cNvSpPr txBox="1">
            <a:spLocks noGrp="1"/>
          </p:cNvSpPr>
          <p:nvPr>
            <p:ph type="subTitle" idx="1"/>
          </p:nvPr>
        </p:nvSpPr>
        <p:spPr>
          <a:xfrm>
            <a:off x="5594325" y="1295638"/>
            <a:ext cx="2560200" cy="732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400"/>
              <a:buFont typeface="Outfit"/>
              <a:buNone/>
              <a:defRPr sz="2200" b="1">
                <a:latin typeface="Outfit"/>
                <a:ea typeface="Outfit"/>
                <a:cs typeface="Outfit"/>
                <a:sym typeface="Outfit"/>
              </a:defRPr>
            </a:lvl1pPr>
            <a:lvl2pPr lvl="1" algn="ctr">
              <a:spcBef>
                <a:spcPts val="0"/>
              </a:spcBef>
              <a:spcAft>
                <a:spcPts val="0"/>
              </a:spcAft>
              <a:buSzPts val="2400"/>
              <a:buFont typeface="Outfit"/>
              <a:buNone/>
              <a:defRPr sz="2400" b="1">
                <a:latin typeface="Outfit"/>
                <a:ea typeface="Outfit"/>
                <a:cs typeface="Outfit"/>
                <a:sym typeface="Outfit"/>
              </a:defRPr>
            </a:lvl2pPr>
            <a:lvl3pPr lvl="2" algn="ctr">
              <a:spcBef>
                <a:spcPts val="0"/>
              </a:spcBef>
              <a:spcAft>
                <a:spcPts val="0"/>
              </a:spcAft>
              <a:buSzPts val="2400"/>
              <a:buFont typeface="Outfit"/>
              <a:buNone/>
              <a:defRPr sz="2400" b="1">
                <a:latin typeface="Outfit"/>
                <a:ea typeface="Outfit"/>
                <a:cs typeface="Outfit"/>
                <a:sym typeface="Outfit"/>
              </a:defRPr>
            </a:lvl3pPr>
            <a:lvl4pPr lvl="3" algn="ctr">
              <a:spcBef>
                <a:spcPts val="0"/>
              </a:spcBef>
              <a:spcAft>
                <a:spcPts val="0"/>
              </a:spcAft>
              <a:buSzPts val="2400"/>
              <a:buFont typeface="Outfit"/>
              <a:buNone/>
              <a:defRPr sz="2400" b="1">
                <a:latin typeface="Outfit"/>
                <a:ea typeface="Outfit"/>
                <a:cs typeface="Outfit"/>
                <a:sym typeface="Outfit"/>
              </a:defRPr>
            </a:lvl4pPr>
            <a:lvl5pPr lvl="4" algn="ctr">
              <a:spcBef>
                <a:spcPts val="0"/>
              </a:spcBef>
              <a:spcAft>
                <a:spcPts val="0"/>
              </a:spcAft>
              <a:buSzPts val="2400"/>
              <a:buFont typeface="Outfit"/>
              <a:buNone/>
              <a:defRPr sz="2400" b="1">
                <a:latin typeface="Outfit"/>
                <a:ea typeface="Outfit"/>
                <a:cs typeface="Outfit"/>
                <a:sym typeface="Outfit"/>
              </a:defRPr>
            </a:lvl5pPr>
            <a:lvl6pPr lvl="5" algn="ctr">
              <a:spcBef>
                <a:spcPts val="0"/>
              </a:spcBef>
              <a:spcAft>
                <a:spcPts val="0"/>
              </a:spcAft>
              <a:buSzPts val="2400"/>
              <a:buFont typeface="Outfit"/>
              <a:buNone/>
              <a:defRPr sz="2400" b="1">
                <a:latin typeface="Outfit"/>
                <a:ea typeface="Outfit"/>
                <a:cs typeface="Outfit"/>
                <a:sym typeface="Outfit"/>
              </a:defRPr>
            </a:lvl6pPr>
            <a:lvl7pPr lvl="6" algn="ctr">
              <a:spcBef>
                <a:spcPts val="0"/>
              </a:spcBef>
              <a:spcAft>
                <a:spcPts val="0"/>
              </a:spcAft>
              <a:buSzPts val="2400"/>
              <a:buFont typeface="Outfit"/>
              <a:buNone/>
              <a:defRPr sz="2400" b="1">
                <a:latin typeface="Outfit"/>
                <a:ea typeface="Outfit"/>
                <a:cs typeface="Outfit"/>
                <a:sym typeface="Outfit"/>
              </a:defRPr>
            </a:lvl7pPr>
            <a:lvl8pPr lvl="7" algn="ctr">
              <a:spcBef>
                <a:spcPts val="0"/>
              </a:spcBef>
              <a:spcAft>
                <a:spcPts val="0"/>
              </a:spcAft>
              <a:buSzPts val="2400"/>
              <a:buFont typeface="Outfit"/>
              <a:buNone/>
              <a:defRPr sz="2400" b="1">
                <a:latin typeface="Outfit"/>
                <a:ea typeface="Outfit"/>
                <a:cs typeface="Outfit"/>
                <a:sym typeface="Outfit"/>
              </a:defRPr>
            </a:lvl8pPr>
            <a:lvl9pPr lvl="8" algn="ctr">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5" name="Google Shape;315;p13"/>
          <p:cNvSpPr txBox="1">
            <a:spLocks noGrp="1"/>
          </p:cNvSpPr>
          <p:nvPr>
            <p:ph type="title" idx="3" hasCustomPrompt="1"/>
          </p:nvPr>
        </p:nvSpPr>
        <p:spPr>
          <a:xfrm>
            <a:off x="4733025" y="258828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3"/>
          <p:cNvSpPr txBox="1">
            <a:spLocks noGrp="1"/>
          </p:cNvSpPr>
          <p:nvPr>
            <p:ph type="subTitle" idx="4"/>
          </p:nvPr>
        </p:nvSpPr>
        <p:spPr>
          <a:xfrm>
            <a:off x="5594325" y="2588294"/>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7" name="Google Shape;317;p13"/>
          <p:cNvSpPr txBox="1">
            <a:spLocks noGrp="1"/>
          </p:cNvSpPr>
          <p:nvPr>
            <p:ph type="title" idx="5" hasCustomPrompt="1"/>
          </p:nvPr>
        </p:nvSpPr>
        <p:spPr>
          <a:xfrm>
            <a:off x="4733025" y="3880950"/>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8" name="Google Shape;318;p13"/>
          <p:cNvSpPr txBox="1">
            <a:spLocks noGrp="1"/>
          </p:cNvSpPr>
          <p:nvPr>
            <p:ph type="subTitle" idx="6"/>
          </p:nvPr>
        </p:nvSpPr>
        <p:spPr>
          <a:xfrm>
            <a:off x="5594325" y="3880950"/>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19" name="Google Shape;319;p13"/>
          <p:cNvSpPr txBox="1">
            <a:spLocks noGrp="1"/>
          </p:cNvSpPr>
          <p:nvPr>
            <p:ph type="title" idx="7" hasCustomPrompt="1"/>
          </p:nvPr>
        </p:nvSpPr>
        <p:spPr>
          <a:xfrm>
            <a:off x="989475" y="1295638"/>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0" name="Google Shape;320;p13"/>
          <p:cNvSpPr txBox="1">
            <a:spLocks noGrp="1"/>
          </p:cNvSpPr>
          <p:nvPr>
            <p:ph type="subTitle" idx="8"/>
          </p:nvPr>
        </p:nvSpPr>
        <p:spPr>
          <a:xfrm>
            <a:off x="1850775" y="1295638"/>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21" name="Google Shape;321;p13"/>
          <p:cNvSpPr txBox="1">
            <a:spLocks noGrp="1"/>
          </p:cNvSpPr>
          <p:nvPr>
            <p:ph type="title" idx="9" hasCustomPrompt="1"/>
          </p:nvPr>
        </p:nvSpPr>
        <p:spPr>
          <a:xfrm>
            <a:off x="989475" y="2588300"/>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2" name="Google Shape;322;p13"/>
          <p:cNvSpPr txBox="1">
            <a:spLocks noGrp="1"/>
          </p:cNvSpPr>
          <p:nvPr>
            <p:ph type="subTitle" idx="13"/>
          </p:nvPr>
        </p:nvSpPr>
        <p:spPr>
          <a:xfrm>
            <a:off x="1850775" y="2588300"/>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323" name="Google Shape;323;p13"/>
          <p:cNvSpPr txBox="1">
            <a:spLocks noGrp="1"/>
          </p:cNvSpPr>
          <p:nvPr>
            <p:ph type="title" idx="14" hasCustomPrompt="1"/>
          </p:nvPr>
        </p:nvSpPr>
        <p:spPr>
          <a:xfrm>
            <a:off x="989475" y="3880963"/>
            <a:ext cx="861300" cy="73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24" name="Google Shape;324;p13"/>
          <p:cNvSpPr txBox="1">
            <a:spLocks noGrp="1"/>
          </p:cNvSpPr>
          <p:nvPr>
            <p:ph type="subTitle" idx="15"/>
          </p:nvPr>
        </p:nvSpPr>
        <p:spPr>
          <a:xfrm>
            <a:off x="1850775" y="3880963"/>
            <a:ext cx="2560200" cy="732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pic>
        <p:nvPicPr>
          <p:cNvPr id="325" name="Google Shape;325;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454419">
            <a:off x="7438575" y="4759750"/>
            <a:ext cx="1169251" cy="213300"/>
          </a:xfrm>
          <a:prstGeom prst="rect">
            <a:avLst/>
          </a:prstGeom>
          <a:noFill/>
          <a:ln>
            <a:noFill/>
          </a:ln>
        </p:spPr>
      </p:pic>
      <p:grpSp>
        <p:nvGrpSpPr>
          <p:cNvPr id="326" name="Google Shape;326;p13"/>
          <p:cNvGrpSpPr/>
          <p:nvPr/>
        </p:nvGrpSpPr>
        <p:grpSpPr>
          <a:xfrm>
            <a:off x="8430675" y="2442425"/>
            <a:ext cx="258604" cy="258604"/>
            <a:chOff x="763075" y="3429325"/>
            <a:chExt cx="258604" cy="258604"/>
          </a:xfrm>
        </p:grpSpPr>
        <p:sp>
          <p:nvSpPr>
            <p:cNvPr id="327" name="Google Shape;327;p13"/>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3"/>
          <p:cNvGrpSpPr/>
          <p:nvPr/>
        </p:nvGrpSpPr>
        <p:grpSpPr>
          <a:xfrm>
            <a:off x="-667836" y="731373"/>
            <a:ext cx="1457360" cy="1457360"/>
            <a:chOff x="3260800" y="2469225"/>
            <a:chExt cx="475500" cy="475500"/>
          </a:xfrm>
        </p:grpSpPr>
        <p:cxnSp>
          <p:nvCxnSpPr>
            <p:cNvPr id="337" name="Google Shape;337;p13"/>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338" name="Google Shape;338;p13"/>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13"/>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13"/>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13"/>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342" name="Google Shape;342;p13"/>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13"/>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13"/>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13"/>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13"/>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47" name="Google Shape;347;p13"/>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13"/>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13"/>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350" name="Google Shape;350;p13"/>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351"/>
        <p:cNvGrpSpPr/>
        <p:nvPr/>
      </p:nvGrpSpPr>
      <p:grpSpPr>
        <a:xfrm>
          <a:off x="0" y="0"/>
          <a:ext cx="0" cy="0"/>
          <a:chOff x="0" y="0"/>
          <a:chExt cx="0" cy="0"/>
        </a:xfrm>
      </p:grpSpPr>
      <p:pic>
        <p:nvPicPr>
          <p:cNvPr id="352" name="Google Shape;352;p14"/>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353" name="Google Shape;353;p14"/>
          <p:cNvGrpSpPr/>
          <p:nvPr/>
        </p:nvGrpSpPr>
        <p:grpSpPr>
          <a:xfrm>
            <a:off x="286963" y="222125"/>
            <a:ext cx="8570075" cy="4699200"/>
            <a:chOff x="286750" y="222125"/>
            <a:chExt cx="8570075" cy="4699200"/>
          </a:xfrm>
        </p:grpSpPr>
        <p:sp>
          <p:nvSpPr>
            <p:cNvPr id="354" name="Google Shape;354;p14"/>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14"/>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56" name="Google Shape;356;p14"/>
            <p:cNvGrpSpPr/>
            <p:nvPr/>
          </p:nvGrpSpPr>
          <p:grpSpPr>
            <a:xfrm>
              <a:off x="426100" y="289975"/>
              <a:ext cx="8291950" cy="82650"/>
              <a:chOff x="386525" y="289975"/>
              <a:chExt cx="8291950" cy="82650"/>
            </a:xfrm>
          </p:grpSpPr>
          <p:grpSp>
            <p:nvGrpSpPr>
              <p:cNvPr id="357" name="Google Shape;357;p14"/>
              <p:cNvGrpSpPr/>
              <p:nvPr/>
            </p:nvGrpSpPr>
            <p:grpSpPr>
              <a:xfrm>
                <a:off x="386525" y="291325"/>
                <a:ext cx="362225" cy="81300"/>
                <a:chOff x="386525" y="291325"/>
                <a:chExt cx="362225" cy="81300"/>
              </a:xfrm>
            </p:grpSpPr>
            <p:sp>
              <p:nvSpPr>
                <p:cNvPr id="358" name="Google Shape;358;p14"/>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14"/>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4"/>
          <p:cNvSpPr txBox="1">
            <a:spLocks noGrp="1"/>
          </p:cNvSpPr>
          <p:nvPr>
            <p:ph type="title" hasCustomPrompt="1"/>
          </p:nvPr>
        </p:nvSpPr>
        <p:spPr>
          <a:xfrm>
            <a:off x="4572000" y="691900"/>
            <a:ext cx="3858900" cy="767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363" name="Google Shape;363;p14"/>
          <p:cNvSpPr txBox="1">
            <a:spLocks noGrp="1"/>
          </p:cNvSpPr>
          <p:nvPr>
            <p:ph type="subTitle" idx="1"/>
          </p:nvPr>
        </p:nvSpPr>
        <p:spPr>
          <a:xfrm>
            <a:off x="4572000" y="1383300"/>
            <a:ext cx="3858900" cy="465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64" name="Google Shape;364;p14"/>
          <p:cNvSpPr txBox="1">
            <a:spLocks noGrp="1"/>
          </p:cNvSpPr>
          <p:nvPr>
            <p:ph type="title" idx="2" hasCustomPrompt="1"/>
          </p:nvPr>
        </p:nvSpPr>
        <p:spPr>
          <a:xfrm>
            <a:off x="4572000" y="1998800"/>
            <a:ext cx="3858900" cy="767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solidFill>
                  <a:schemeClr val="accent1"/>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365" name="Google Shape;365;p14"/>
          <p:cNvSpPr txBox="1">
            <a:spLocks noGrp="1"/>
          </p:cNvSpPr>
          <p:nvPr>
            <p:ph type="subTitle" idx="3"/>
          </p:nvPr>
        </p:nvSpPr>
        <p:spPr>
          <a:xfrm>
            <a:off x="4572000" y="2690200"/>
            <a:ext cx="3858900" cy="465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66" name="Google Shape;366;p14"/>
          <p:cNvSpPr txBox="1">
            <a:spLocks noGrp="1"/>
          </p:cNvSpPr>
          <p:nvPr>
            <p:ph type="title" idx="4" hasCustomPrompt="1"/>
          </p:nvPr>
        </p:nvSpPr>
        <p:spPr>
          <a:xfrm>
            <a:off x="4572000" y="3305700"/>
            <a:ext cx="3858900" cy="767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367" name="Google Shape;367;p14"/>
          <p:cNvSpPr txBox="1">
            <a:spLocks noGrp="1"/>
          </p:cNvSpPr>
          <p:nvPr>
            <p:ph type="subTitle" idx="5"/>
          </p:nvPr>
        </p:nvSpPr>
        <p:spPr>
          <a:xfrm>
            <a:off x="4572000" y="3997100"/>
            <a:ext cx="3858900" cy="465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68" name="Google Shape;368;p14"/>
          <p:cNvSpPr>
            <a:spLocks noGrp="1"/>
          </p:cNvSpPr>
          <p:nvPr>
            <p:ph type="pic" idx="6"/>
          </p:nvPr>
        </p:nvSpPr>
        <p:spPr>
          <a:xfrm>
            <a:off x="1018575" y="1150500"/>
            <a:ext cx="2842500" cy="2842500"/>
          </a:xfrm>
          <a:prstGeom prst="ellipse">
            <a:avLst/>
          </a:prstGeom>
          <a:noFill/>
          <a:ln w="9525" cap="flat" cmpd="sng">
            <a:solidFill>
              <a:schemeClr val="dk1"/>
            </a:solidFill>
            <a:prstDash val="solid"/>
            <a:round/>
            <a:headEnd type="none" w="sm" len="sm"/>
            <a:tailEnd type="none" w="sm" len="sm"/>
          </a:ln>
        </p:spPr>
      </p:sp>
      <p:grpSp>
        <p:nvGrpSpPr>
          <p:cNvPr id="369" name="Google Shape;369;p14"/>
          <p:cNvGrpSpPr/>
          <p:nvPr/>
        </p:nvGrpSpPr>
        <p:grpSpPr>
          <a:xfrm>
            <a:off x="460375" y="4455875"/>
            <a:ext cx="305400" cy="305400"/>
            <a:chOff x="3877500" y="2882075"/>
            <a:chExt cx="305400" cy="305400"/>
          </a:xfrm>
        </p:grpSpPr>
        <p:cxnSp>
          <p:nvCxnSpPr>
            <p:cNvPr id="370" name="Google Shape;370;p14"/>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71" name="Google Shape;371;p14"/>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372" name="Google Shape;372;p14"/>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373" name="Google Shape;373;p14"/>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374"/>
        <p:cNvGrpSpPr/>
        <p:nvPr/>
      </p:nvGrpSpPr>
      <p:grpSpPr>
        <a:xfrm>
          <a:off x="0" y="0"/>
          <a:ext cx="0" cy="0"/>
          <a:chOff x="0" y="0"/>
          <a:chExt cx="0" cy="0"/>
        </a:xfrm>
      </p:grpSpPr>
      <p:pic>
        <p:nvPicPr>
          <p:cNvPr id="375" name="Google Shape;375;p15"/>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376" name="Google Shape;376;p15"/>
          <p:cNvGrpSpPr/>
          <p:nvPr/>
        </p:nvGrpSpPr>
        <p:grpSpPr>
          <a:xfrm>
            <a:off x="286963" y="222125"/>
            <a:ext cx="8570075" cy="4699200"/>
            <a:chOff x="286750" y="222125"/>
            <a:chExt cx="8570075" cy="4699200"/>
          </a:xfrm>
        </p:grpSpPr>
        <p:sp>
          <p:nvSpPr>
            <p:cNvPr id="377" name="Google Shape;377;p15"/>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 name="Google Shape;378;p15"/>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79" name="Google Shape;379;p15"/>
            <p:cNvGrpSpPr/>
            <p:nvPr/>
          </p:nvGrpSpPr>
          <p:grpSpPr>
            <a:xfrm>
              <a:off x="426100" y="289975"/>
              <a:ext cx="8291950" cy="82650"/>
              <a:chOff x="386525" y="289975"/>
              <a:chExt cx="8291950" cy="82650"/>
            </a:xfrm>
          </p:grpSpPr>
          <p:grpSp>
            <p:nvGrpSpPr>
              <p:cNvPr id="380" name="Google Shape;380;p15"/>
              <p:cNvGrpSpPr/>
              <p:nvPr/>
            </p:nvGrpSpPr>
            <p:grpSpPr>
              <a:xfrm>
                <a:off x="386525" y="291325"/>
                <a:ext cx="362225" cy="81300"/>
                <a:chOff x="386525" y="291325"/>
                <a:chExt cx="362225" cy="81300"/>
              </a:xfrm>
            </p:grpSpPr>
            <p:sp>
              <p:nvSpPr>
                <p:cNvPr id="381" name="Google Shape;381;p15"/>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5"/>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5" name="Google Shape;385;p15"/>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86" name="Google Shape;386;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888481" flipH="1">
            <a:off x="-265525" y="4257575"/>
            <a:ext cx="1169252" cy="213300"/>
          </a:xfrm>
          <a:prstGeom prst="rect">
            <a:avLst/>
          </a:prstGeom>
          <a:noFill/>
          <a:ln>
            <a:noFill/>
          </a:ln>
        </p:spPr>
      </p:pic>
      <p:sp>
        <p:nvSpPr>
          <p:cNvPr id="387" name="Google Shape;387;p15"/>
          <p:cNvSpPr txBox="1">
            <a:spLocks noGrp="1"/>
          </p:cNvSpPr>
          <p:nvPr>
            <p:ph type="body" idx="1"/>
          </p:nvPr>
        </p:nvSpPr>
        <p:spPr>
          <a:xfrm>
            <a:off x="713475" y="1220650"/>
            <a:ext cx="3858600" cy="3195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8" name="Google Shape;388;p15"/>
          <p:cNvSpPr txBox="1">
            <a:spLocks noGrp="1"/>
          </p:cNvSpPr>
          <p:nvPr>
            <p:ph type="body" idx="2"/>
          </p:nvPr>
        </p:nvSpPr>
        <p:spPr>
          <a:xfrm>
            <a:off x="4564750" y="1220650"/>
            <a:ext cx="3858600" cy="3195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b="1"/>
            </a:lvl1pPr>
            <a:lvl2pPr marL="914400" lvl="1" indent="-304800" rtl="0">
              <a:spcBef>
                <a:spcPts val="0"/>
              </a:spcBef>
              <a:spcAft>
                <a:spcPts val="0"/>
              </a:spcAft>
              <a:buSzPts val="1200"/>
              <a:buChar char="○"/>
              <a:defRPr/>
            </a:lvl2pPr>
            <a:lvl3pPr marL="1371600" lvl="2" indent="-304800" rtl="0">
              <a:spcBef>
                <a:spcPts val="0"/>
              </a:spcBef>
              <a:spcAft>
                <a:spcPts val="0"/>
              </a:spcAft>
              <a:buSzPts val="1200"/>
              <a:buChar char="■"/>
              <a:defRPr/>
            </a:lvl3pPr>
            <a:lvl4pPr marL="1828800" lvl="3" indent="-304800" rtl="0">
              <a:spcBef>
                <a:spcPts val="0"/>
              </a:spcBef>
              <a:spcAft>
                <a:spcPts val="0"/>
              </a:spcAft>
              <a:buSzPts val="1200"/>
              <a:buChar char="●"/>
              <a:defRPr/>
            </a:lvl4pPr>
            <a:lvl5pPr marL="2286000" lvl="4" indent="-304800" rtl="0">
              <a:spcBef>
                <a:spcPts val="0"/>
              </a:spcBef>
              <a:spcAft>
                <a:spcPts val="0"/>
              </a:spcAft>
              <a:buSzPts val="1200"/>
              <a:buChar char="○"/>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389"/>
        <p:cNvGrpSpPr/>
        <p:nvPr/>
      </p:nvGrpSpPr>
      <p:grpSpPr>
        <a:xfrm>
          <a:off x="0" y="0"/>
          <a:ext cx="0" cy="0"/>
          <a:chOff x="0" y="0"/>
          <a:chExt cx="0" cy="0"/>
        </a:xfrm>
      </p:grpSpPr>
      <p:pic>
        <p:nvPicPr>
          <p:cNvPr id="390" name="Google Shape;390;p16"/>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391" name="Google Shape;391;p16"/>
          <p:cNvGrpSpPr/>
          <p:nvPr/>
        </p:nvGrpSpPr>
        <p:grpSpPr>
          <a:xfrm>
            <a:off x="286963" y="222125"/>
            <a:ext cx="8570075" cy="4699200"/>
            <a:chOff x="286750" y="222125"/>
            <a:chExt cx="8570075" cy="4699200"/>
          </a:xfrm>
        </p:grpSpPr>
        <p:sp>
          <p:nvSpPr>
            <p:cNvPr id="392" name="Google Shape;392;p16"/>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16"/>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394" name="Google Shape;394;p16"/>
            <p:cNvGrpSpPr/>
            <p:nvPr/>
          </p:nvGrpSpPr>
          <p:grpSpPr>
            <a:xfrm>
              <a:off x="426100" y="289975"/>
              <a:ext cx="8291950" cy="82650"/>
              <a:chOff x="386525" y="289975"/>
              <a:chExt cx="8291950" cy="82650"/>
            </a:xfrm>
          </p:grpSpPr>
          <p:grpSp>
            <p:nvGrpSpPr>
              <p:cNvPr id="395" name="Google Shape;395;p16"/>
              <p:cNvGrpSpPr/>
              <p:nvPr/>
            </p:nvGrpSpPr>
            <p:grpSpPr>
              <a:xfrm>
                <a:off x="386525" y="291325"/>
                <a:ext cx="362225" cy="81300"/>
                <a:chOff x="386525" y="291325"/>
                <a:chExt cx="362225" cy="81300"/>
              </a:xfrm>
            </p:grpSpPr>
            <p:sp>
              <p:nvSpPr>
                <p:cNvPr id="396" name="Google Shape;396;p16"/>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6"/>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1" name="Google Shape;401;p16"/>
          <p:cNvSpPr txBox="1">
            <a:spLocks noGrp="1"/>
          </p:cNvSpPr>
          <p:nvPr>
            <p:ph type="subTitle" idx="1"/>
          </p:nvPr>
        </p:nvSpPr>
        <p:spPr>
          <a:xfrm>
            <a:off x="1627682" y="1231125"/>
            <a:ext cx="40599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2" name="Google Shape;402;p16"/>
          <p:cNvSpPr txBox="1">
            <a:spLocks noGrp="1"/>
          </p:cNvSpPr>
          <p:nvPr>
            <p:ph type="subTitle" idx="2"/>
          </p:nvPr>
        </p:nvSpPr>
        <p:spPr>
          <a:xfrm>
            <a:off x="1627699" y="1720075"/>
            <a:ext cx="4059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03" name="Google Shape;403;p16"/>
          <p:cNvSpPr txBox="1">
            <a:spLocks noGrp="1"/>
          </p:cNvSpPr>
          <p:nvPr>
            <p:ph type="subTitle" idx="3"/>
          </p:nvPr>
        </p:nvSpPr>
        <p:spPr>
          <a:xfrm>
            <a:off x="3456405" y="2401025"/>
            <a:ext cx="4059900" cy="5649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4" name="Google Shape;404;p16"/>
          <p:cNvSpPr txBox="1">
            <a:spLocks noGrp="1"/>
          </p:cNvSpPr>
          <p:nvPr>
            <p:ph type="subTitle" idx="4"/>
          </p:nvPr>
        </p:nvSpPr>
        <p:spPr>
          <a:xfrm>
            <a:off x="3456422" y="2889975"/>
            <a:ext cx="4059900" cy="5487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05" name="Google Shape;405;p16"/>
          <p:cNvSpPr txBox="1">
            <a:spLocks noGrp="1"/>
          </p:cNvSpPr>
          <p:nvPr>
            <p:ph type="subTitle" idx="5"/>
          </p:nvPr>
        </p:nvSpPr>
        <p:spPr>
          <a:xfrm>
            <a:off x="1627678" y="3570925"/>
            <a:ext cx="40599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06" name="Google Shape;406;p16"/>
          <p:cNvSpPr txBox="1">
            <a:spLocks noGrp="1"/>
          </p:cNvSpPr>
          <p:nvPr>
            <p:ph type="subTitle" idx="6"/>
          </p:nvPr>
        </p:nvSpPr>
        <p:spPr>
          <a:xfrm>
            <a:off x="1627695" y="4059875"/>
            <a:ext cx="4059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407" name="Google Shape;407;p16"/>
          <p:cNvGrpSpPr/>
          <p:nvPr/>
        </p:nvGrpSpPr>
        <p:grpSpPr>
          <a:xfrm>
            <a:off x="8129843" y="4043113"/>
            <a:ext cx="1104919" cy="1104919"/>
            <a:chOff x="3260800" y="2469225"/>
            <a:chExt cx="475500" cy="475500"/>
          </a:xfrm>
        </p:grpSpPr>
        <p:cxnSp>
          <p:nvCxnSpPr>
            <p:cNvPr id="408" name="Google Shape;408;p16"/>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409" name="Google Shape;409;p16"/>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410" name="Google Shape;410;p16"/>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11" name="Google Shape;411;p16"/>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412" name="Google Shape;412;p16"/>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16"/>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14" name="Google Shape;414;p16"/>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415" name="Google Shape;415;p16"/>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16"/>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17" name="Google Shape;417;p16"/>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18" name="Google Shape;418;p16"/>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419" name="Google Shape;419;p16"/>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16"/>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16"/>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422" name="Google Shape;422;p16"/>
          <p:cNvGrpSpPr/>
          <p:nvPr/>
        </p:nvGrpSpPr>
        <p:grpSpPr>
          <a:xfrm flipH="1">
            <a:off x="370475" y="548282"/>
            <a:ext cx="258604" cy="258604"/>
            <a:chOff x="763075" y="3429325"/>
            <a:chExt cx="258604" cy="258604"/>
          </a:xfrm>
        </p:grpSpPr>
        <p:sp>
          <p:nvSpPr>
            <p:cNvPr id="423" name="Google Shape;423;p16"/>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429"/>
        <p:cNvGrpSpPr/>
        <p:nvPr/>
      </p:nvGrpSpPr>
      <p:grpSpPr>
        <a:xfrm>
          <a:off x="0" y="0"/>
          <a:ext cx="0" cy="0"/>
          <a:chOff x="0" y="0"/>
          <a:chExt cx="0" cy="0"/>
        </a:xfrm>
      </p:grpSpPr>
      <p:pic>
        <p:nvPicPr>
          <p:cNvPr id="430" name="Google Shape;430;p17"/>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431" name="Google Shape;431;p17"/>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17"/>
          <p:cNvSpPr txBox="1">
            <a:spLocks noGrp="1"/>
          </p:cNvSpPr>
          <p:nvPr>
            <p:ph type="subTitle" idx="1"/>
          </p:nvPr>
        </p:nvSpPr>
        <p:spPr>
          <a:xfrm>
            <a:off x="713475" y="131637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rtl="0">
              <a:spcBef>
                <a:spcPts val="0"/>
              </a:spcBef>
              <a:spcAft>
                <a:spcPts val="0"/>
              </a:spcAft>
              <a:buSzPts val="2400"/>
              <a:buFont typeface="Outfit"/>
              <a:buNone/>
              <a:defRPr sz="2400" b="1">
                <a:latin typeface="Outfit"/>
                <a:ea typeface="Outfit"/>
                <a:cs typeface="Outfit"/>
                <a:sym typeface="Outfit"/>
              </a:defRPr>
            </a:lvl2pPr>
            <a:lvl3pPr lvl="2" rtl="0">
              <a:spcBef>
                <a:spcPts val="0"/>
              </a:spcBef>
              <a:spcAft>
                <a:spcPts val="0"/>
              </a:spcAft>
              <a:buSzPts val="2400"/>
              <a:buFont typeface="Outfit"/>
              <a:buNone/>
              <a:defRPr sz="2400" b="1">
                <a:latin typeface="Outfit"/>
                <a:ea typeface="Outfit"/>
                <a:cs typeface="Outfit"/>
                <a:sym typeface="Outfit"/>
              </a:defRPr>
            </a:lvl3pPr>
            <a:lvl4pPr lvl="3" rtl="0">
              <a:spcBef>
                <a:spcPts val="0"/>
              </a:spcBef>
              <a:spcAft>
                <a:spcPts val="0"/>
              </a:spcAft>
              <a:buSzPts val="2400"/>
              <a:buFont typeface="Outfit"/>
              <a:buNone/>
              <a:defRPr sz="2400" b="1">
                <a:latin typeface="Outfit"/>
                <a:ea typeface="Outfit"/>
                <a:cs typeface="Outfit"/>
                <a:sym typeface="Outfit"/>
              </a:defRPr>
            </a:lvl4pPr>
            <a:lvl5pPr lvl="4" rtl="0">
              <a:spcBef>
                <a:spcPts val="0"/>
              </a:spcBef>
              <a:spcAft>
                <a:spcPts val="0"/>
              </a:spcAft>
              <a:buSzPts val="2400"/>
              <a:buFont typeface="Outfit"/>
              <a:buNone/>
              <a:defRPr sz="2400" b="1">
                <a:latin typeface="Outfit"/>
                <a:ea typeface="Outfit"/>
                <a:cs typeface="Outfit"/>
                <a:sym typeface="Outfit"/>
              </a:defRPr>
            </a:lvl5pPr>
            <a:lvl6pPr lvl="5" rtl="0">
              <a:spcBef>
                <a:spcPts val="0"/>
              </a:spcBef>
              <a:spcAft>
                <a:spcPts val="0"/>
              </a:spcAft>
              <a:buSzPts val="2400"/>
              <a:buFont typeface="Outfit"/>
              <a:buNone/>
              <a:defRPr sz="2400" b="1">
                <a:latin typeface="Outfit"/>
                <a:ea typeface="Outfit"/>
                <a:cs typeface="Outfit"/>
                <a:sym typeface="Outfit"/>
              </a:defRPr>
            </a:lvl6pPr>
            <a:lvl7pPr lvl="6" rtl="0">
              <a:spcBef>
                <a:spcPts val="0"/>
              </a:spcBef>
              <a:spcAft>
                <a:spcPts val="0"/>
              </a:spcAft>
              <a:buSzPts val="2400"/>
              <a:buFont typeface="Outfit"/>
              <a:buNone/>
              <a:defRPr sz="2400" b="1">
                <a:latin typeface="Outfit"/>
                <a:ea typeface="Outfit"/>
                <a:cs typeface="Outfit"/>
                <a:sym typeface="Outfit"/>
              </a:defRPr>
            </a:lvl7pPr>
            <a:lvl8pPr lvl="7" rtl="0">
              <a:spcBef>
                <a:spcPts val="0"/>
              </a:spcBef>
              <a:spcAft>
                <a:spcPts val="0"/>
              </a:spcAft>
              <a:buSzPts val="2400"/>
              <a:buFont typeface="Outfit"/>
              <a:buNone/>
              <a:defRPr sz="2400" b="1">
                <a:latin typeface="Outfit"/>
                <a:ea typeface="Outfit"/>
                <a:cs typeface="Outfit"/>
                <a:sym typeface="Outfit"/>
              </a:defRPr>
            </a:lvl8pPr>
            <a:lvl9pPr lvl="8"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3" name="Google Shape;433;p17"/>
          <p:cNvSpPr txBox="1">
            <a:spLocks noGrp="1"/>
          </p:cNvSpPr>
          <p:nvPr>
            <p:ph type="subTitle" idx="2"/>
          </p:nvPr>
        </p:nvSpPr>
        <p:spPr>
          <a:xfrm>
            <a:off x="713486" y="16889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34" name="Google Shape;434;p17"/>
          <p:cNvSpPr txBox="1">
            <a:spLocks noGrp="1"/>
          </p:cNvSpPr>
          <p:nvPr>
            <p:ph type="subTitle" idx="3"/>
          </p:nvPr>
        </p:nvSpPr>
        <p:spPr>
          <a:xfrm>
            <a:off x="3462499" y="131637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rtl="0">
              <a:spcBef>
                <a:spcPts val="0"/>
              </a:spcBef>
              <a:spcAft>
                <a:spcPts val="0"/>
              </a:spcAft>
              <a:buSzPts val="2400"/>
              <a:buFont typeface="Outfit"/>
              <a:buNone/>
              <a:defRPr sz="2400" b="1">
                <a:latin typeface="Outfit"/>
                <a:ea typeface="Outfit"/>
                <a:cs typeface="Outfit"/>
                <a:sym typeface="Outfit"/>
              </a:defRPr>
            </a:lvl2pPr>
            <a:lvl3pPr lvl="2" rtl="0">
              <a:spcBef>
                <a:spcPts val="0"/>
              </a:spcBef>
              <a:spcAft>
                <a:spcPts val="0"/>
              </a:spcAft>
              <a:buSzPts val="2400"/>
              <a:buFont typeface="Outfit"/>
              <a:buNone/>
              <a:defRPr sz="2400" b="1">
                <a:latin typeface="Outfit"/>
                <a:ea typeface="Outfit"/>
                <a:cs typeface="Outfit"/>
                <a:sym typeface="Outfit"/>
              </a:defRPr>
            </a:lvl3pPr>
            <a:lvl4pPr lvl="3" rtl="0">
              <a:spcBef>
                <a:spcPts val="0"/>
              </a:spcBef>
              <a:spcAft>
                <a:spcPts val="0"/>
              </a:spcAft>
              <a:buSzPts val="2400"/>
              <a:buFont typeface="Outfit"/>
              <a:buNone/>
              <a:defRPr sz="2400" b="1">
                <a:latin typeface="Outfit"/>
                <a:ea typeface="Outfit"/>
                <a:cs typeface="Outfit"/>
                <a:sym typeface="Outfit"/>
              </a:defRPr>
            </a:lvl4pPr>
            <a:lvl5pPr lvl="4" rtl="0">
              <a:spcBef>
                <a:spcPts val="0"/>
              </a:spcBef>
              <a:spcAft>
                <a:spcPts val="0"/>
              </a:spcAft>
              <a:buSzPts val="2400"/>
              <a:buFont typeface="Outfit"/>
              <a:buNone/>
              <a:defRPr sz="2400" b="1">
                <a:latin typeface="Outfit"/>
                <a:ea typeface="Outfit"/>
                <a:cs typeface="Outfit"/>
                <a:sym typeface="Outfit"/>
              </a:defRPr>
            </a:lvl5pPr>
            <a:lvl6pPr lvl="5" rtl="0">
              <a:spcBef>
                <a:spcPts val="0"/>
              </a:spcBef>
              <a:spcAft>
                <a:spcPts val="0"/>
              </a:spcAft>
              <a:buSzPts val="2400"/>
              <a:buFont typeface="Outfit"/>
              <a:buNone/>
              <a:defRPr sz="2400" b="1">
                <a:latin typeface="Outfit"/>
                <a:ea typeface="Outfit"/>
                <a:cs typeface="Outfit"/>
                <a:sym typeface="Outfit"/>
              </a:defRPr>
            </a:lvl6pPr>
            <a:lvl7pPr lvl="6" rtl="0">
              <a:spcBef>
                <a:spcPts val="0"/>
              </a:spcBef>
              <a:spcAft>
                <a:spcPts val="0"/>
              </a:spcAft>
              <a:buSzPts val="2400"/>
              <a:buFont typeface="Outfit"/>
              <a:buNone/>
              <a:defRPr sz="2400" b="1">
                <a:latin typeface="Outfit"/>
                <a:ea typeface="Outfit"/>
                <a:cs typeface="Outfit"/>
                <a:sym typeface="Outfit"/>
              </a:defRPr>
            </a:lvl7pPr>
            <a:lvl8pPr lvl="7" rtl="0">
              <a:spcBef>
                <a:spcPts val="0"/>
              </a:spcBef>
              <a:spcAft>
                <a:spcPts val="0"/>
              </a:spcAft>
              <a:buSzPts val="2400"/>
              <a:buFont typeface="Outfit"/>
              <a:buNone/>
              <a:defRPr sz="2400" b="1">
                <a:latin typeface="Outfit"/>
                <a:ea typeface="Outfit"/>
                <a:cs typeface="Outfit"/>
                <a:sym typeface="Outfit"/>
              </a:defRPr>
            </a:lvl8pPr>
            <a:lvl9pPr lvl="8"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5" name="Google Shape;435;p17"/>
          <p:cNvSpPr txBox="1">
            <a:spLocks noGrp="1"/>
          </p:cNvSpPr>
          <p:nvPr>
            <p:ph type="subTitle" idx="4"/>
          </p:nvPr>
        </p:nvSpPr>
        <p:spPr>
          <a:xfrm>
            <a:off x="3462510" y="16889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36" name="Google Shape;436;p17"/>
          <p:cNvSpPr txBox="1">
            <a:spLocks noGrp="1"/>
          </p:cNvSpPr>
          <p:nvPr>
            <p:ph type="subTitle" idx="5"/>
          </p:nvPr>
        </p:nvSpPr>
        <p:spPr>
          <a:xfrm>
            <a:off x="713475" y="296902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r" rtl="0">
              <a:spcBef>
                <a:spcPts val="0"/>
              </a:spcBef>
              <a:spcAft>
                <a:spcPts val="0"/>
              </a:spcAft>
              <a:buSzPts val="2400"/>
              <a:buFont typeface="Outfit"/>
              <a:buNone/>
              <a:defRPr sz="2400" b="1">
                <a:latin typeface="Outfit"/>
                <a:ea typeface="Outfit"/>
                <a:cs typeface="Outfit"/>
                <a:sym typeface="Outfit"/>
              </a:defRPr>
            </a:lvl2pPr>
            <a:lvl3pPr lvl="2" algn="r" rtl="0">
              <a:spcBef>
                <a:spcPts val="0"/>
              </a:spcBef>
              <a:spcAft>
                <a:spcPts val="0"/>
              </a:spcAft>
              <a:buSzPts val="2400"/>
              <a:buFont typeface="Outfit"/>
              <a:buNone/>
              <a:defRPr sz="2400" b="1">
                <a:latin typeface="Outfit"/>
                <a:ea typeface="Outfit"/>
                <a:cs typeface="Outfit"/>
                <a:sym typeface="Outfit"/>
              </a:defRPr>
            </a:lvl3pPr>
            <a:lvl4pPr lvl="3" algn="r" rtl="0">
              <a:spcBef>
                <a:spcPts val="0"/>
              </a:spcBef>
              <a:spcAft>
                <a:spcPts val="0"/>
              </a:spcAft>
              <a:buSzPts val="2400"/>
              <a:buFont typeface="Outfit"/>
              <a:buNone/>
              <a:defRPr sz="2400" b="1">
                <a:latin typeface="Outfit"/>
                <a:ea typeface="Outfit"/>
                <a:cs typeface="Outfit"/>
                <a:sym typeface="Outfit"/>
              </a:defRPr>
            </a:lvl4pPr>
            <a:lvl5pPr lvl="4" algn="r" rtl="0">
              <a:spcBef>
                <a:spcPts val="0"/>
              </a:spcBef>
              <a:spcAft>
                <a:spcPts val="0"/>
              </a:spcAft>
              <a:buSzPts val="2400"/>
              <a:buFont typeface="Outfit"/>
              <a:buNone/>
              <a:defRPr sz="2400" b="1">
                <a:latin typeface="Outfit"/>
                <a:ea typeface="Outfit"/>
                <a:cs typeface="Outfit"/>
                <a:sym typeface="Outfit"/>
              </a:defRPr>
            </a:lvl5pPr>
            <a:lvl6pPr lvl="5" algn="r" rtl="0">
              <a:spcBef>
                <a:spcPts val="0"/>
              </a:spcBef>
              <a:spcAft>
                <a:spcPts val="0"/>
              </a:spcAft>
              <a:buSzPts val="2400"/>
              <a:buFont typeface="Outfit"/>
              <a:buNone/>
              <a:defRPr sz="2400" b="1">
                <a:latin typeface="Outfit"/>
                <a:ea typeface="Outfit"/>
                <a:cs typeface="Outfit"/>
                <a:sym typeface="Outfit"/>
              </a:defRPr>
            </a:lvl6pPr>
            <a:lvl7pPr lvl="6" algn="r" rtl="0">
              <a:spcBef>
                <a:spcPts val="0"/>
              </a:spcBef>
              <a:spcAft>
                <a:spcPts val="0"/>
              </a:spcAft>
              <a:buSzPts val="2400"/>
              <a:buFont typeface="Outfit"/>
              <a:buNone/>
              <a:defRPr sz="2400" b="1">
                <a:latin typeface="Outfit"/>
                <a:ea typeface="Outfit"/>
                <a:cs typeface="Outfit"/>
                <a:sym typeface="Outfit"/>
              </a:defRPr>
            </a:lvl7pPr>
            <a:lvl8pPr lvl="7" algn="r" rtl="0">
              <a:spcBef>
                <a:spcPts val="0"/>
              </a:spcBef>
              <a:spcAft>
                <a:spcPts val="0"/>
              </a:spcAft>
              <a:buSzPts val="2400"/>
              <a:buFont typeface="Outfit"/>
              <a:buNone/>
              <a:defRPr sz="2400" b="1">
                <a:latin typeface="Outfit"/>
                <a:ea typeface="Outfit"/>
                <a:cs typeface="Outfit"/>
                <a:sym typeface="Outfit"/>
              </a:defRPr>
            </a:lvl8pPr>
            <a:lvl9pPr lvl="8" algn="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7" name="Google Shape;437;p17"/>
          <p:cNvSpPr txBox="1">
            <a:spLocks noGrp="1"/>
          </p:cNvSpPr>
          <p:nvPr>
            <p:ph type="subTitle" idx="6"/>
          </p:nvPr>
        </p:nvSpPr>
        <p:spPr>
          <a:xfrm>
            <a:off x="713496" y="33415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sp>
        <p:nvSpPr>
          <p:cNvPr id="438" name="Google Shape;438;p17"/>
          <p:cNvSpPr txBox="1">
            <a:spLocks noGrp="1"/>
          </p:cNvSpPr>
          <p:nvPr>
            <p:ph type="subTitle" idx="7"/>
          </p:nvPr>
        </p:nvSpPr>
        <p:spPr>
          <a:xfrm>
            <a:off x="3462499" y="2969025"/>
            <a:ext cx="2678700" cy="44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r" rtl="0">
              <a:spcBef>
                <a:spcPts val="0"/>
              </a:spcBef>
              <a:spcAft>
                <a:spcPts val="0"/>
              </a:spcAft>
              <a:buSzPts val="2400"/>
              <a:buFont typeface="Outfit"/>
              <a:buNone/>
              <a:defRPr sz="2400" b="1">
                <a:latin typeface="Outfit"/>
                <a:ea typeface="Outfit"/>
                <a:cs typeface="Outfit"/>
                <a:sym typeface="Outfit"/>
              </a:defRPr>
            </a:lvl2pPr>
            <a:lvl3pPr lvl="2" algn="r" rtl="0">
              <a:spcBef>
                <a:spcPts val="0"/>
              </a:spcBef>
              <a:spcAft>
                <a:spcPts val="0"/>
              </a:spcAft>
              <a:buSzPts val="2400"/>
              <a:buFont typeface="Outfit"/>
              <a:buNone/>
              <a:defRPr sz="2400" b="1">
                <a:latin typeface="Outfit"/>
                <a:ea typeface="Outfit"/>
                <a:cs typeface="Outfit"/>
                <a:sym typeface="Outfit"/>
              </a:defRPr>
            </a:lvl3pPr>
            <a:lvl4pPr lvl="3" algn="r" rtl="0">
              <a:spcBef>
                <a:spcPts val="0"/>
              </a:spcBef>
              <a:spcAft>
                <a:spcPts val="0"/>
              </a:spcAft>
              <a:buSzPts val="2400"/>
              <a:buFont typeface="Outfit"/>
              <a:buNone/>
              <a:defRPr sz="2400" b="1">
                <a:latin typeface="Outfit"/>
                <a:ea typeface="Outfit"/>
                <a:cs typeface="Outfit"/>
                <a:sym typeface="Outfit"/>
              </a:defRPr>
            </a:lvl4pPr>
            <a:lvl5pPr lvl="4" algn="r" rtl="0">
              <a:spcBef>
                <a:spcPts val="0"/>
              </a:spcBef>
              <a:spcAft>
                <a:spcPts val="0"/>
              </a:spcAft>
              <a:buSzPts val="2400"/>
              <a:buFont typeface="Outfit"/>
              <a:buNone/>
              <a:defRPr sz="2400" b="1">
                <a:latin typeface="Outfit"/>
                <a:ea typeface="Outfit"/>
                <a:cs typeface="Outfit"/>
                <a:sym typeface="Outfit"/>
              </a:defRPr>
            </a:lvl5pPr>
            <a:lvl6pPr lvl="5" algn="r" rtl="0">
              <a:spcBef>
                <a:spcPts val="0"/>
              </a:spcBef>
              <a:spcAft>
                <a:spcPts val="0"/>
              </a:spcAft>
              <a:buSzPts val="2400"/>
              <a:buFont typeface="Outfit"/>
              <a:buNone/>
              <a:defRPr sz="2400" b="1">
                <a:latin typeface="Outfit"/>
                <a:ea typeface="Outfit"/>
                <a:cs typeface="Outfit"/>
                <a:sym typeface="Outfit"/>
              </a:defRPr>
            </a:lvl6pPr>
            <a:lvl7pPr lvl="6" algn="r" rtl="0">
              <a:spcBef>
                <a:spcPts val="0"/>
              </a:spcBef>
              <a:spcAft>
                <a:spcPts val="0"/>
              </a:spcAft>
              <a:buSzPts val="2400"/>
              <a:buFont typeface="Outfit"/>
              <a:buNone/>
              <a:defRPr sz="2400" b="1">
                <a:latin typeface="Outfit"/>
                <a:ea typeface="Outfit"/>
                <a:cs typeface="Outfit"/>
                <a:sym typeface="Outfit"/>
              </a:defRPr>
            </a:lvl7pPr>
            <a:lvl8pPr lvl="7" algn="r" rtl="0">
              <a:spcBef>
                <a:spcPts val="0"/>
              </a:spcBef>
              <a:spcAft>
                <a:spcPts val="0"/>
              </a:spcAft>
              <a:buSzPts val="2400"/>
              <a:buFont typeface="Outfit"/>
              <a:buNone/>
              <a:defRPr sz="2400" b="1">
                <a:latin typeface="Outfit"/>
                <a:ea typeface="Outfit"/>
                <a:cs typeface="Outfit"/>
                <a:sym typeface="Outfit"/>
              </a:defRPr>
            </a:lvl8pPr>
            <a:lvl9pPr lvl="8" algn="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39" name="Google Shape;439;p17"/>
          <p:cNvSpPr txBox="1">
            <a:spLocks noGrp="1"/>
          </p:cNvSpPr>
          <p:nvPr>
            <p:ph type="subTitle" idx="8"/>
          </p:nvPr>
        </p:nvSpPr>
        <p:spPr>
          <a:xfrm>
            <a:off x="3462519" y="3341525"/>
            <a:ext cx="2678700" cy="1280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grpSp>
        <p:nvGrpSpPr>
          <p:cNvPr id="440" name="Google Shape;440;p17"/>
          <p:cNvGrpSpPr/>
          <p:nvPr/>
        </p:nvGrpSpPr>
        <p:grpSpPr>
          <a:xfrm>
            <a:off x="8430675" y="1292150"/>
            <a:ext cx="258604" cy="258604"/>
            <a:chOff x="763075" y="3429325"/>
            <a:chExt cx="258604" cy="258604"/>
          </a:xfrm>
        </p:grpSpPr>
        <p:sp>
          <p:nvSpPr>
            <p:cNvPr id="441" name="Google Shape;441;p17"/>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7"/>
          <p:cNvGrpSpPr/>
          <p:nvPr/>
        </p:nvGrpSpPr>
        <p:grpSpPr>
          <a:xfrm>
            <a:off x="7984852" y="2184388"/>
            <a:ext cx="1723973" cy="1723973"/>
            <a:chOff x="3260800" y="2469225"/>
            <a:chExt cx="475500" cy="475500"/>
          </a:xfrm>
        </p:grpSpPr>
        <p:cxnSp>
          <p:nvCxnSpPr>
            <p:cNvPr id="451" name="Google Shape;451;p17"/>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452" name="Google Shape;452;p17"/>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453" name="Google Shape;453;p17"/>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54" name="Google Shape;454;p17"/>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455" name="Google Shape;455;p17"/>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17"/>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457" name="Google Shape;457;p17"/>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458" name="Google Shape;458;p17"/>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17"/>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17"/>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17"/>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462" name="Google Shape;462;p17"/>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17"/>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464" name="Google Shape;464;p17"/>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
        <p:nvSpPr>
          <p:cNvPr id="465" name="Google Shape;465;p17"/>
          <p:cNvSpPr>
            <a:spLocks noGrp="1"/>
          </p:cNvSpPr>
          <p:nvPr>
            <p:ph type="pic" idx="9"/>
          </p:nvPr>
        </p:nvSpPr>
        <p:spPr>
          <a:xfrm>
            <a:off x="6385275" y="2317625"/>
            <a:ext cx="2304000" cy="2304000"/>
          </a:xfrm>
          <a:prstGeom prst="ellipse">
            <a:avLst/>
          </a:prstGeom>
          <a:noFill/>
          <a:ln w="9525" cap="flat" cmpd="sng">
            <a:solidFill>
              <a:schemeClr val="dk1"/>
            </a:solidFill>
            <a:prstDash val="solid"/>
            <a:round/>
            <a:headEnd type="none" w="sm" len="sm"/>
            <a:tailEnd type="none" w="sm" len="sm"/>
          </a:ln>
        </p:spPr>
      </p:sp>
      <p:grpSp>
        <p:nvGrpSpPr>
          <p:cNvPr id="466" name="Google Shape;466;p17"/>
          <p:cNvGrpSpPr/>
          <p:nvPr/>
        </p:nvGrpSpPr>
        <p:grpSpPr>
          <a:xfrm>
            <a:off x="286963" y="222125"/>
            <a:ext cx="8570075" cy="4699200"/>
            <a:chOff x="286750" y="222125"/>
            <a:chExt cx="8570075" cy="4699200"/>
          </a:xfrm>
        </p:grpSpPr>
        <p:sp>
          <p:nvSpPr>
            <p:cNvPr id="467" name="Google Shape;467;p17"/>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17"/>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469" name="Google Shape;469;p17"/>
            <p:cNvGrpSpPr/>
            <p:nvPr/>
          </p:nvGrpSpPr>
          <p:grpSpPr>
            <a:xfrm>
              <a:off x="426100" y="289975"/>
              <a:ext cx="8291950" cy="82650"/>
              <a:chOff x="386525" y="289975"/>
              <a:chExt cx="8291950" cy="82650"/>
            </a:xfrm>
          </p:grpSpPr>
          <p:grpSp>
            <p:nvGrpSpPr>
              <p:cNvPr id="470" name="Google Shape;470;p17"/>
              <p:cNvGrpSpPr/>
              <p:nvPr/>
            </p:nvGrpSpPr>
            <p:grpSpPr>
              <a:xfrm>
                <a:off x="386525" y="291325"/>
                <a:ext cx="362225" cy="81300"/>
                <a:chOff x="386525" y="291325"/>
                <a:chExt cx="362225" cy="81300"/>
              </a:xfrm>
            </p:grpSpPr>
            <p:sp>
              <p:nvSpPr>
                <p:cNvPr id="471" name="Google Shape;471;p17"/>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17"/>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2">
    <p:spTree>
      <p:nvGrpSpPr>
        <p:cNvPr id="1" name="Shape 475"/>
        <p:cNvGrpSpPr/>
        <p:nvPr/>
      </p:nvGrpSpPr>
      <p:grpSpPr>
        <a:xfrm>
          <a:off x="0" y="0"/>
          <a:ext cx="0" cy="0"/>
          <a:chOff x="0" y="0"/>
          <a:chExt cx="0" cy="0"/>
        </a:xfrm>
      </p:grpSpPr>
      <p:pic>
        <p:nvPicPr>
          <p:cNvPr id="476" name="Google Shape;476;p18"/>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477" name="Google Shape;477;p18"/>
          <p:cNvGrpSpPr/>
          <p:nvPr/>
        </p:nvGrpSpPr>
        <p:grpSpPr>
          <a:xfrm>
            <a:off x="286963" y="222125"/>
            <a:ext cx="8570075" cy="4699200"/>
            <a:chOff x="286750" y="222125"/>
            <a:chExt cx="8570075" cy="4699200"/>
          </a:xfrm>
        </p:grpSpPr>
        <p:sp>
          <p:nvSpPr>
            <p:cNvPr id="478" name="Google Shape;478;p18"/>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9" name="Google Shape;479;p18"/>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480" name="Google Shape;480;p18"/>
            <p:cNvGrpSpPr/>
            <p:nvPr/>
          </p:nvGrpSpPr>
          <p:grpSpPr>
            <a:xfrm>
              <a:off x="426100" y="289975"/>
              <a:ext cx="8291950" cy="82650"/>
              <a:chOff x="386525" y="289975"/>
              <a:chExt cx="8291950" cy="82650"/>
            </a:xfrm>
          </p:grpSpPr>
          <p:grpSp>
            <p:nvGrpSpPr>
              <p:cNvPr id="481" name="Google Shape;481;p18"/>
              <p:cNvGrpSpPr/>
              <p:nvPr/>
            </p:nvGrpSpPr>
            <p:grpSpPr>
              <a:xfrm>
                <a:off x="386525" y="291325"/>
                <a:ext cx="362225" cy="81300"/>
                <a:chOff x="386525" y="291325"/>
                <a:chExt cx="362225" cy="81300"/>
              </a:xfrm>
            </p:grpSpPr>
            <p:sp>
              <p:nvSpPr>
                <p:cNvPr id="482" name="Google Shape;482;p18"/>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18"/>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6" name="Google Shape;486;p18"/>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7" name="Google Shape;487;p18"/>
          <p:cNvSpPr txBox="1">
            <a:spLocks noGrp="1"/>
          </p:cNvSpPr>
          <p:nvPr>
            <p:ph type="subTitle" idx="1"/>
          </p:nvPr>
        </p:nvSpPr>
        <p:spPr>
          <a:xfrm>
            <a:off x="1127702" y="1267100"/>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88" name="Google Shape;488;p18"/>
          <p:cNvSpPr txBox="1">
            <a:spLocks noGrp="1"/>
          </p:cNvSpPr>
          <p:nvPr>
            <p:ph type="subTitle" idx="2"/>
          </p:nvPr>
        </p:nvSpPr>
        <p:spPr>
          <a:xfrm>
            <a:off x="1127706" y="2036175"/>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89" name="Google Shape;489;p18"/>
          <p:cNvSpPr txBox="1">
            <a:spLocks noGrp="1"/>
          </p:cNvSpPr>
          <p:nvPr>
            <p:ph type="subTitle" idx="3"/>
          </p:nvPr>
        </p:nvSpPr>
        <p:spPr>
          <a:xfrm>
            <a:off x="3519003" y="1267100"/>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90" name="Google Shape;490;p18"/>
          <p:cNvSpPr txBox="1">
            <a:spLocks noGrp="1"/>
          </p:cNvSpPr>
          <p:nvPr>
            <p:ph type="subTitle" idx="4"/>
          </p:nvPr>
        </p:nvSpPr>
        <p:spPr>
          <a:xfrm>
            <a:off x="3519003" y="2036175"/>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91" name="Google Shape;491;p18"/>
          <p:cNvSpPr txBox="1">
            <a:spLocks noGrp="1"/>
          </p:cNvSpPr>
          <p:nvPr>
            <p:ph type="subTitle" idx="5"/>
          </p:nvPr>
        </p:nvSpPr>
        <p:spPr>
          <a:xfrm>
            <a:off x="5910298" y="1267100"/>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92" name="Google Shape;492;p18"/>
          <p:cNvSpPr txBox="1">
            <a:spLocks noGrp="1"/>
          </p:cNvSpPr>
          <p:nvPr>
            <p:ph type="subTitle" idx="6"/>
          </p:nvPr>
        </p:nvSpPr>
        <p:spPr>
          <a:xfrm>
            <a:off x="5910299" y="2036175"/>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93" name="Google Shape;493;p18"/>
          <p:cNvSpPr txBox="1">
            <a:spLocks noGrp="1"/>
          </p:cNvSpPr>
          <p:nvPr>
            <p:ph type="subTitle" idx="7"/>
          </p:nvPr>
        </p:nvSpPr>
        <p:spPr>
          <a:xfrm>
            <a:off x="1127701" y="3042925"/>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94" name="Google Shape;494;p18"/>
          <p:cNvSpPr txBox="1">
            <a:spLocks noGrp="1"/>
          </p:cNvSpPr>
          <p:nvPr>
            <p:ph type="subTitle" idx="8"/>
          </p:nvPr>
        </p:nvSpPr>
        <p:spPr>
          <a:xfrm>
            <a:off x="1127706" y="3812050"/>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95" name="Google Shape;495;p18"/>
          <p:cNvSpPr txBox="1">
            <a:spLocks noGrp="1"/>
          </p:cNvSpPr>
          <p:nvPr>
            <p:ph type="subTitle" idx="9"/>
          </p:nvPr>
        </p:nvSpPr>
        <p:spPr>
          <a:xfrm>
            <a:off x="3519003" y="3042925"/>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96" name="Google Shape;496;p18"/>
          <p:cNvSpPr txBox="1">
            <a:spLocks noGrp="1"/>
          </p:cNvSpPr>
          <p:nvPr>
            <p:ph type="subTitle" idx="13"/>
          </p:nvPr>
        </p:nvSpPr>
        <p:spPr>
          <a:xfrm>
            <a:off x="3519003" y="3812050"/>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497" name="Google Shape;497;p18"/>
          <p:cNvSpPr txBox="1">
            <a:spLocks noGrp="1"/>
          </p:cNvSpPr>
          <p:nvPr>
            <p:ph type="subTitle" idx="14"/>
          </p:nvPr>
        </p:nvSpPr>
        <p:spPr>
          <a:xfrm>
            <a:off x="5910299" y="3042925"/>
            <a:ext cx="2106000" cy="845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498" name="Google Shape;498;p18"/>
          <p:cNvSpPr txBox="1">
            <a:spLocks noGrp="1"/>
          </p:cNvSpPr>
          <p:nvPr>
            <p:ph type="subTitle" idx="15"/>
          </p:nvPr>
        </p:nvSpPr>
        <p:spPr>
          <a:xfrm>
            <a:off x="5910299" y="3812050"/>
            <a:ext cx="2106000" cy="502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499" name="Google Shape;499;p18"/>
          <p:cNvGrpSpPr/>
          <p:nvPr/>
        </p:nvGrpSpPr>
        <p:grpSpPr>
          <a:xfrm>
            <a:off x="365350" y="2419050"/>
            <a:ext cx="8414200" cy="305400"/>
            <a:chOff x="365350" y="2419050"/>
            <a:chExt cx="8414200" cy="305400"/>
          </a:xfrm>
        </p:grpSpPr>
        <p:grpSp>
          <p:nvGrpSpPr>
            <p:cNvPr id="500" name="Google Shape;500;p18"/>
            <p:cNvGrpSpPr/>
            <p:nvPr/>
          </p:nvGrpSpPr>
          <p:grpSpPr>
            <a:xfrm>
              <a:off x="365350" y="2419050"/>
              <a:ext cx="305400" cy="305400"/>
              <a:chOff x="3877500" y="2882075"/>
              <a:chExt cx="305400" cy="305400"/>
            </a:xfrm>
          </p:grpSpPr>
          <p:cxnSp>
            <p:nvCxnSpPr>
              <p:cNvPr id="501" name="Google Shape;501;p1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02" name="Google Shape;502;p1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03" name="Google Shape;503;p1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504" name="Google Shape;504;p1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505" name="Google Shape;505;p18"/>
            <p:cNvGrpSpPr/>
            <p:nvPr/>
          </p:nvGrpSpPr>
          <p:grpSpPr>
            <a:xfrm>
              <a:off x="8474150" y="2419050"/>
              <a:ext cx="305400" cy="305400"/>
              <a:chOff x="3877500" y="2882075"/>
              <a:chExt cx="305400" cy="305400"/>
            </a:xfrm>
          </p:grpSpPr>
          <p:cxnSp>
            <p:nvCxnSpPr>
              <p:cNvPr id="506" name="Google Shape;506;p1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07" name="Google Shape;507;p1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08" name="Google Shape;508;p1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509" name="Google Shape;509;p1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pic>
        <p:nvPicPr>
          <p:cNvPr id="510" name="Google Shape;510;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880297" flipH="1">
            <a:off x="-500950" y="828000"/>
            <a:ext cx="1169251" cy="213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1"/>
        <p:cNvGrpSpPr/>
        <p:nvPr/>
      </p:nvGrpSpPr>
      <p:grpSpPr>
        <a:xfrm>
          <a:off x="0" y="0"/>
          <a:ext cx="0" cy="0"/>
          <a:chOff x="0" y="0"/>
          <a:chExt cx="0" cy="0"/>
        </a:xfrm>
      </p:grpSpPr>
      <p:pic>
        <p:nvPicPr>
          <p:cNvPr id="512" name="Google Shape;512;p19"/>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513" name="Google Shape;513;p19"/>
          <p:cNvSpPr txBox="1">
            <a:spLocks noGrp="1"/>
          </p:cNvSpPr>
          <p:nvPr>
            <p:ph type="title"/>
          </p:nvPr>
        </p:nvSpPr>
        <p:spPr>
          <a:xfrm>
            <a:off x="4532825" y="674013"/>
            <a:ext cx="3744300" cy="1101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514" name="Google Shape;514;p19"/>
          <p:cNvSpPr txBox="1">
            <a:spLocks noGrp="1"/>
          </p:cNvSpPr>
          <p:nvPr>
            <p:ph type="subTitle" idx="1"/>
          </p:nvPr>
        </p:nvSpPr>
        <p:spPr>
          <a:xfrm>
            <a:off x="4529275" y="1775788"/>
            <a:ext cx="3749100" cy="26937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1200"/>
              <a:buFont typeface="Open Sans"/>
              <a:buAutoNum type="arabicPeriod"/>
              <a:defRPr/>
            </a:lvl1pPr>
            <a:lvl2pPr lvl="1">
              <a:spcBef>
                <a:spcPts val="0"/>
              </a:spcBef>
              <a:spcAft>
                <a:spcPts val="0"/>
              </a:spcAft>
              <a:buClr>
                <a:srgbClr val="191919"/>
              </a:buClr>
              <a:buSzPts val="1600"/>
              <a:buFont typeface="Open Sans"/>
              <a:buAutoNum type="alphaLcPeriod"/>
              <a:defRPr/>
            </a:lvl2pPr>
            <a:lvl3pPr lvl="2">
              <a:spcBef>
                <a:spcPts val="0"/>
              </a:spcBef>
              <a:spcAft>
                <a:spcPts val="0"/>
              </a:spcAft>
              <a:buClr>
                <a:srgbClr val="191919"/>
              </a:buClr>
              <a:buSzPts val="1600"/>
              <a:buFont typeface="Open Sans"/>
              <a:buAutoNum type="romanLcPeriod"/>
              <a:defRPr/>
            </a:lvl3pPr>
            <a:lvl4pPr lvl="3">
              <a:spcBef>
                <a:spcPts val="0"/>
              </a:spcBef>
              <a:spcAft>
                <a:spcPts val="0"/>
              </a:spcAft>
              <a:buClr>
                <a:srgbClr val="191919"/>
              </a:buClr>
              <a:buSzPts val="1600"/>
              <a:buFont typeface="Open Sans"/>
              <a:buAutoNum type="arabicPeriod"/>
              <a:defRPr/>
            </a:lvl4pPr>
            <a:lvl5pPr lvl="4">
              <a:spcBef>
                <a:spcPts val="0"/>
              </a:spcBef>
              <a:spcAft>
                <a:spcPts val="0"/>
              </a:spcAft>
              <a:buClr>
                <a:srgbClr val="191919"/>
              </a:buClr>
              <a:buSzPts val="1600"/>
              <a:buFont typeface="Open Sans"/>
              <a:buAutoNum type="alphaLcPeriod"/>
              <a:defRPr/>
            </a:lvl5pPr>
            <a:lvl6pPr lvl="5">
              <a:spcBef>
                <a:spcPts val="0"/>
              </a:spcBef>
              <a:spcAft>
                <a:spcPts val="0"/>
              </a:spcAft>
              <a:buClr>
                <a:srgbClr val="191919"/>
              </a:buClr>
              <a:buSzPts val="1600"/>
              <a:buFont typeface="Open Sans"/>
              <a:buAutoNum type="romanLcPeriod"/>
              <a:defRPr/>
            </a:lvl6pPr>
            <a:lvl7pPr lvl="6">
              <a:spcBef>
                <a:spcPts val="0"/>
              </a:spcBef>
              <a:spcAft>
                <a:spcPts val="0"/>
              </a:spcAft>
              <a:buClr>
                <a:srgbClr val="191919"/>
              </a:buClr>
              <a:buSzPts val="1600"/>
              <a:buFont typeface="Open Sans"/>
              <a:buAutoNum type="arabicPeriod"/>
              <a:defRPr/>
            </a:lvl7pPr>
            <a:lvl8pPr lvl="7">
              <a:spcBef>
                <a:spcPts val="0"/>
              </a:spcBef>
              <a:spcAft>
                <a:spcPts val="0"/>
              </a:spcAft>
              <a:buClr>
                <a:srgbClr val="191919"/>
              </a:buClr>
              <a:buSzPts val="1600"/>
              <a:buFont typeface="Open Sans"/>
              <a:buAutoNum type="alphaLcPeriod"/>
              <a:defRPr/>
            </a:lvl8pPr>
            <a:lvl9pPr lvl="8">
              <a:spcBef>
                <a:spcPts val="0"/>
              </a:spcBef>
              <a:spcAft>
                <a:spcPts val="0"/>
              </a:spcAft>
              <a:buClr>
                <a:srgbClr val="191919"/>
              </a:buClr>
              <a:buSzPts val="1600"/>
              <a:buFont typeface="Open Sans"/>
              <a:buAutoNum type="romanLcPeriod"/>
              <a:defRPr/>
            </a:lvl9pPr>
          </a:lstStyle>
          <a:p>
            <a:endParaRPr/>
          </a:p>
        </p:txBody>
      </p:sp>
      <p:grpSp>
        <p:nvGrpSpPr>
          <p:cNvPr id="515" name="Google Shape;515;p19"/>
          <p:cNvGrpSpPr/>
          <p:nvPr/>
        </p:nvGrpSpPr>
        <p:grpSpPr>
          <a:xfrm>
            <a:off x="7469116" y="4536874"/>
            <a:ext cx="1071064" cy="1071064"/>
            <a:chOff x="3260800" y="2469225"/>
            <a:chExt cx="475500" cy="475500"/>
          </a:xfrm>
        </p:grpSpPr>
        <p:cxnSp>
          <p:nvCxnSpPr>
            <p:cNvPr id="516" name="Google Shape;516;p19"/>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517" name="Google Shape;517;p19"/>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518" name="Google Shape;518;p19"/>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9"/>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19"/>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521" name="Google Shape;521;p19"/>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522" name="Google Shape;522;p19"/>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523" name="Google Shape;523;p19"/>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524" name="Google Shape;524;p19"/>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525" name="Google Shape;525;p19"/>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526" name="Google Shape;526;p19"/>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527" name="Google Shape;527;p19"/>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528" name="Google Shape;528;p19"/>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529" name="Google Shape;529;p19"/>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530" name="Google Shape;530;p19"/>
          <p:cNvGrpSpPr/>
          <p:nvPr/>
        </p:nvGrpSpPr>
        <p:grpSpPr>
          <a:xfrm>
            <a:off x="286963" y="222125"/>
            <a:ext cx="8570075" cy="4699200"/>
            <a:chOff x="286750" y="222125"/>
            <a:chExt cx="8570075" cy="4699200"/>
          </a:xfrm>
        </p:grpSpPr>
        <p:sp>
          <p:nvSpPr>
            <p:cNvPr id="531" name="Google Shape;531;p19"/>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19"/>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533" name="Google Shape;533;p19"/>
            <p:cNvGrpSpPr/>
            <p:nvPr/>
          </p:nvGrpSpPr>
          <p:grpSpPr>
            <a:xfrm>
              <a:off x="426100" y="289975"/>
              <a:ext cx="8291950" cy="82650"/>
              <a:chOff x="386525" y="289975"/>
              <a:chExt cx="8291950" cy="82650"/>
            </a:xfrm>
          </p:grpSpPr>
          <p:grpSp>
            <p:nvGrpSpPr>
              <p:cNvPr id="534" name="Google Shape;534;p19"/>
              <p:cNvGrpSpPr/>
              <p:nvPr/>
            </p:nvGrpSpPr>
            <p:grpSpPr>
              <a:xfrm>
                <a:off x="386525" y="291325"/>
                <a:ext cx="362225" cy="81300"/>
                <a:chOff x="386525" y="291325"/>
                <a:chExt cx="362225" cy="81300"/>
              </a:xfrm>
            </p:grpSpPr>
            <p:sp>
              <p:nvSpPr>
                <p:cNvPr id="535" name="Google Shape;535;p19"/>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9"/>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539"/>
        <p:cNvGrpSpPr/>
        <p:nvPr/>
      </p:nvGrpSpPr>
      <p:grpSpPr>
        <a:xfrm>
          <a:off x="0" y="0"/>
          <a:ext cx="0" cy="0"/>
          <a:chOff x="0" y="0"/>
          <a:chExt cx="0" cy="0"/>
        </a:xfrm>
      </p:grpSpPr>
      <p:pic>
        <p:nvPicPr>
          <p:cNvPr id="540" name="Google Shape;540;p20"/>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541" name="Google Shape;541;p20"/>
          <p:cNvGrpSpPr/>
          <p:nvPr/>
        </p:nvGrpSpPr>
        <p:grpSpPr>
          <a:xfrm>
            <a:off x="286963" y="222125"/>
            <a:ext cx="8570075" cy="4699200"/>
            <a:chOff x="286750" y="222125"/>
            <a:chExt cx="8570075" cy="4699200"/>
          </a:xfrm>
        </p:grpSpPr>
        <p:sp>
          <p:nvSpPr>
            <p:cNvPr id="542" name="Google Shape;542;p20"/>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20"/>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544" name="Google Shape;544;p20"/>
            <p:cNvGrpSpPr/>
            <p:nvPr/>
          </p:nvGrpSpPr>
          <p:grpSpPr>
            <a:xfrm>
              <a:off x="426100" y="289975"/>
              <a:ext cx="8291950" cy="82650"/>
              <a:chOff x="386525" y="289975"/>
              <a:chExt cx="8291950" cy="82650"/>
            </a:xfrm>
          </p:grpSpPr>
          <p:grpSp>
            <p:nvGrpSpPr>
              <p:cNvPr id="545" name="Google Shape;545;p20"/>
              <p:cNvGrpSpPr/>
              <p:nvPr/>
            </p:nvGrpSpPr>
            <p:grpSpPr>
              <a:xfrm>
                <a:off x="386525" y="291325"/>
                <a:ext cx="362225" cy="81300"/>
                <a:chOff x="386525" y="291325"/>
                <a:chExt cx="362225" cy="81300"/>
              </a:xfrm>
            </p:grpSpPr>
            <p:sp>
              <p:nvSpPr>
                <p:cNvPr id="546" name="Google Shape;546;p20"/>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0" name="Google Shape;550;p20"/>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1" name="Google Shape;551;p20"/>
          <p:cNvSpPr txBox="1">
            <a:spLocks noGrp="1"/>
          </p:cNvSpPr>
          <p:nvPr>
            <p:ph type="body" idx="1"/>
          </p:nvPr>
        </p:nvSpPr>
        <p:spPr>
          <a:xfrm>
            <a:off x="720750" y="1111450"/>
            <a:ext cx="7717200" cy="2707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grpSp>
        <p:nvGrpSpPr>
          <p:cNvPr id="552" name="Google Shape;552;p20"/>
          <p:cNvGrpSpPr/>
          <p:nvPr/>
        </p:nvGrpSpPr>
        <p:grpSpPr>
          <a:xfrm>
            <a:off x="460375" y="600100"/>
            <a:ext cx="8256579" cy="4161175"/>
            <a:chOff x="460375" y="600100"/>
            <a:chExt cx="8256579" cy="4161175"/>
          </a:xfrm>
        </p:grpSpPr>
        <p:grpSp>
          <p:nvGrpSpPr>
            <p:cNvPr id="553" name="Google Shape;553;p20"/>
            <p:cNvGrpSpPr/>
            <p:nvPr/>
          </p:nvGrpSpPr>
          <p:grpSpPr>
            <a:xfrm>
              <a:off x="8458350" y="600100"/>
              <a:ext cx="258604" cy="258604"/>
              <a:chOff x="763075" y="3429325"/>
              <a:chExt cx="258604" cy="258604"/>
            </a:xfrm>
          </p:grpSpPr>
          <p:sp>
            <p:nvSpPr>
              <p:cNvPr id="554" name="Google Shape;554;p20"/>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20"/>
            <p:cNvGrpSpPr/>
            <p:nvPr/>
          </p:nvGrpSpPr>
          <p:grpSpPr>
            <a:xfrm>
              <a:off x="460375" y="4455875"/>
              <a:ext cx="305400" cy="305400"/>
              <a:chOff x="3877500" y="2882075"/>
              <a:chExt cx="305400" cy="305400"/>
            </a:xfrm>
          </p:grpSpPr>
          <p:cxnSp>
            <p:nvCxnSpPr>
              <p:cNvPr id="564" name="Google Shape;564;p20"/>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65" name="Google Shape;565;p20"/>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66" name="Google Shape;566;p20"/>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567" name="Google Shape;567;p20"/>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pic>
        <p:nvPicPr>
          <p:cNvPr id="36" name="Google Shape;36;p3"/>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37" name="Google Shape;37;p3"/>
          <p:cNvGrpSpPr/>
          <p:nvPr/>
        </p:nvGrpSpPr>
        <p:grpSpPr>
          <a:xfrm>
            <a:off x="286963" y="222125"/>
            <a:ext cx="8570075" cy="4699200"/>
            <a:chOff x="286750" y="222125"/>
            <a:chExt cx="8570075" cy="4699200"/>
          </a:xfrm>
        </p:grpSpPr>
        <p:sp>
          <p:nvSpPr>
            <p:cNvPr id="38" name="Google Shape;38;p3"/>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3"/>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40" name="Google Shape;40;p3"/>
            <p:cNvGrpSpPr/>
            <p:nvPr/>
          </p:nvGrpSpPr>
          <p:grpSpPr>
            <a:xfrm>
              <a:off x="426100" y="289975"/>
              <a:ext cx="8291950" cy="82650"/>
              <a:chOff x="386525" y="289975"/>
              <a:chExt cx="8291950" cy="82650"/>
            </a:xfrm>
          </p:grpSpPr>
          <p:grpSp>
            <p:nvGrpSpPr>
              <p:cNvPr id="41" name="Google Shape;41;p3"/>
              <p:cNvGrpSpPr/>
              <p:nvPr/>
            </p:nvGrpSpPr>
            <p:grpSpPr>
              <a:xfrm>
                <a:off x="386525" y="291325"/>
                <a:ext cx="362225" cy="81300"/>
                <a:chOff x="386525" y="291325"/>
                <a:chExt cx="362225" cy="81300"/>
              </a:xfrm>
            </p:grpSpPr>
            <p:sp>
              <p:nvSpPr>
                <p:cNvPr id="42" name="Google Shape;42;p3"/>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Google Shape;46;p3"/>
          <p:cNvSpPr txBox="1">
            <a:spLocks noGrp="1"/>
          </p:cNvSpPr>
          <p:nvPr>
            <p:ph type="title"/>
          </p:nvPr>
        </p:nvSpPr>
        <p:spPr>
          <a:xfrm>
            <a:off x="4868900" y="2935675"/>
            <a:ext cx="31599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title" idx="2" hasCustomPrompt="1"/>
          </p:nvPr>
        </p:nvSpPr>
        <p:spPr>
          <a:xfrm>
            <a:off x="5509750" y="1366025"/>
            <a:ext cx="1878300" cy="1341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7000"/>
              <a:buNone/>
              <a:defRPr sz="7000">
                <a:solidFill>
                  <a:schemeClr val="accent1"/>
                </a:solidFill>
              </a:defRPr>
            </a:lvl1pPr>
            <a:lvl2pPr lvl="1" rtl="0">
              <a:spcBef>
                <a:spcPts val="0"/>
              </a:spcBef>
              <a:spcAft>
                <a:spcPts val="0"/>
              </a:spcAft>
              <a:buClr>
                <a:schemeClr val="accent1"/>
              </a:buClr>
              <a:buSzPts val="7000"/>
              <a:buNone/>
              <a:defRPr sz="7000">
                <a:solidFill>
                  <a:schemeClr val="accent1"/>
                </a:solidFill>
              </a:defRPr>
            </a:lvl2pPr>
            <a:lvl3pPr lvl="2" rtl="0">
              <a:spcBef>
                <a:spcPts val="0"/>
              </a:spcBef>
              <a:spcAft>
                <a:spcPts val="0"/>
              </a:spcAft>
              <a:buClr>
                <a:schemeClr val="accent1"/>
              </a:buClr>
              <a:buSzPts val="7000"/>
              <a:buNone/>
              <a:defRPr sz="7000">
                <a:solidFill>
                  <a:schemeClr val="accent1"/>
                </a:solidFill>
              </a:defRPr>
            </a:lvl3pPr>
            <a:lvl4pPr lvl="3" rtl="0">
              <a:spcBef>
                <a:spcPts val="0"/>
              </a:spcBef>
              <a:spcAft>
                <a:spcPts val="0"/>
              </a:spcAft>
              <a:buClr>
                <a:schemeClr val="accent1"/>
              </a:buClr>
              <a:buSzPts val="7000"/>
              <a:buNone/>
              <a:defRPr sz="7000">
                <a:solidFill>
                  <a:schemeClr val="accent1"/>
                </a:solidFill>
              </a:defRPr>
            </a:lvl4pPr>
            <a:lvl5pPr lvl="4" rtl="0">
              <a:spcBef>
                <a:spcPts val="0"/>
              </a:spcBef>
              <a:spcAft>
                <a:spcPts val="0"/>
              </a:spcAft>
              <a:buClr>
                <a:schemeClr val="accent1"/>
              </a:buClr>
              <a:buSzPts val="7000"/>
              <a:buNone/>
              <a:defRPr sz="7000">
                <a:solidFill>
                  <a:schemeClr val="accent1"/>
                </a:solidFill>
              </a:defRPr>
            </a:lvl5pPr>
            <a:lvl6pPr lvl="5" rtl="0">
              <a:spcBef>
                <a:spcPts val="0"/>
              </a:spcBef>
              <a:spcAft>
                <a:spcPts val="0"/>
              </a:spcAft>
              <a:buClr>
                <a:schemeClr val="accent1"/>
              </a:buClr>
              <a:buSzPts val="7000"/>
              <a:buNone/>
              <a:defRPr sz="7000">
                <a:solidFill>
                  <a:schemeClr val="accent1"/>
                </a:solidFill>
              </a:defRPr>
            </a:lvl6pPr>
            <a:lvl7pPr lvl="6" rtl="0">
              <a:spcBef>
                <a:spcPts val="0"/>
              </a:spcBef>
              <a:spcAft>
                <a:spcPts val="0"/>
              </a:spcAft>
              <a:buClr>
                <a:schemeClr val="accent1"/>
              </a:buClr>
              <a:buSzPts val="7000"/>
              <a:buNone/>
              <a:defRPr sz="7000">
                <a:solidFill>
                  <a:schemeClr val="accent1"/>
                </a:solidFill>
              </a:defRPr>
            </a:lvl7pPr>
            <a:lvl8pPr lvl="7" rtl="0">
              <a:spcBef>
                <a:spcPts val="0"/>
              </a:spcBef>
              <a:spcAft>
                <a:spcPts val="0"/>
              </a:spcAft>
              <a:buClr>
                <a:schemeClr val="accent1"/>
              </a:buClr>
              <a:buSzPts val="7000"/>
              <a:buNone/>
              <a:defRPr sz="7000">
                <a:solidFill>
                  <a:schemeClr val="accent1"/>
                </a:solidFill>
              </a:defRPr>
            </a:lvl8pPr>
            <a:lvl9pPr lvl="8" rtl="0">
              <a:spcBef>
                <a:spcPts val="0"/>
              </a:spcBef>
              <a:spcAft>
                <a:spcPts val="0"/>
              </a:spcAft>
              <a:buClr>
                <a:schemeClr val="accent1"/>
              </a:buClr>
              <a:buSzPts val="7000"/>
              <a:buNone/>
              <a:defRPr sz="7000">
                <a:solidFill>
                  <a:schemeClr val="accent1"/>
                </a:solidFill>
              </a:defRPr>
            </a:lvl9pPr>
          </a:lstStyle>
          <a:p>
            <a:r>
              <a:t>xx%</a:t>
            </a:r>
          </a:p>
        </p:txBody>
      </p:sp>
      <p:sp>
        <p:nvSpPr>
          <p:cNvPr id="48" name="Google Shape;48;p3"/>
          <p:cNvSpPr>
            <a:spLocks noGrp="1"/>
          </p:cNvSpPr>
          <p:nvPr>
            <p:ph type="pic" idx="3"/>
          </p:nvPr>
        </p:nvSpPr>
        <p:spPr>
          <a:xfrm>
            <a:off x="1115200" y="1075800"/>
            <a:ext cx="2991900" cy="2991900"/>
          </a:xfrm>
          <a:prstGeom prst="ellipse">
            <a:avLst/>
          </a:prstGeom>
          <a:noFill/>
          <a:ln w="9525" cap="flat" cmpd="sng">
            <a:solidFill>
              <a:srgbClr val="224C8F"/>
            </a:solidFill>
            <a:prstDash val="solid"/>
            <a:round/>
            <a:headEnd type="none" w="sm" len="sm"/>
            <a:tailEnd type="none" w="sm" len="sm"/>
          </a:ln>
        </p:spPr>
      </p:sp>
      <p:grpSp>
        <p:nvGrpSpPr>
          <p:cNvPr id="49" name="Google Shape;49;p3"/>
          <p:cNvGrpSpPr/>
          <p:nvPr/>
        </p:nvGrpSpPr>
        <p:grpSpPr>
          <a:xfrm>
            <a:off x="405107" y="603775"/>
            <a:ext cx="8284277" cy="4178312"/>
            <a:chOff x="405107" y="603775"/>
            <a:chExt cx="8284277" cy="4178312"/>
          </a:xfrm>
        </p:grpSpPr>
        <p:grpSp>
          <p:nvGrpSpPr>
            <p:cNvPr id="50" name="Google Shape;50;p3"/>
            <p:cNvGrpSpPr/>
            <p:nvPr/>
          </p:nvGrpSpPr>
          <p:grpSpPr>
            <a:xfrm>
              <a:off x="405107" y="1326775"/>
              <a:ext cx="305400" cy="305400"/>
              <a:chOff x="3877500" y="2882075"/>
              <a:chExt cx="305400" cy="305400"/>
            </a:xfrm>
          </p:grpSpPr>
          <p:cxnSp>
            <p:nvCxnSpPr>
              <p:cNvPr id="51" name="Google Shape;51;p3"/>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2" name="Google Shape;52;p3"/>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53" name="Google Shape;53;p3"/>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54" name="Google Shape;54;p3"/>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55" name="Google Shape;55;p3"/>
            <p:cNvGrpSpPr/>
            <p:nvPr/>
          </p:nvGrpSpPr>
          <p:grpSpPr>
            <a:xfrm>
              <a:off x="8430775" y="603775"/>
              <a:ext cx="258604" cy="258604"/>
              <a:chOff x="763075" y="3429325"/>
              <a:chExt cx="258604" cy="258604"/>
            </a:xfrm>
          </p:grpSpPr>
          <p:sp>
            <p:nvSpPr>
              <p:cNvPr id="56" name="Google Shape;56;p3"/>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3"/>
            <p:cNvGrpSpPr/>
            <p:nvPr/>
          </p:nvGrpSpPr>
          <p:grpSpPr>
            <a:xfrm rot="10800000" flipH="1">
              <a:off x="8248600" y="4371029"/>
              <a:ext cx="440784" cy="411058"/>
              <a:chOff x="7983988" y="747438"/>
              <a:chExt cx="528075" cy="492463"/>
            </a:xfrm>
          </p:grpSpPr>
          <p:sp>
            <p:nvSpPr>
              <p:cNvPr id="66" name="Google Shape;66;p3"/>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 name="Google Shape;72;p3"/>
          <p:cNvGrpSpPr/>
          <p:nvPr/>
        </p:nvGrpSpPr>
        <p:grpSpPr>
          <a:xfrm>
            <a:off x="-37346" y="4111919"/>
            <a:ext cx="1611755" cy="1611755"/>
            <a:chOff x="3260800" y="2469225"/>
            <a:chExt cx="475500" cy="475500"/>
          </a:xfrm>
        </p:grpSpPr>
        <p:cxnSp>
          <p:nvCxnSpPr>
            <p:cNvPr id="73" name="Google Shape;73;p3"/>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4" name="Google Shape;74;p3"/>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5" name="Google Shape;75;p3"/>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3"/>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7" name="Google Shape;77;p3"/>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8" name="Google Shape;78;p3"/>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3"/>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3"/>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81" name="Google Shape;81;p3"/>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82" name="Google Shape;82;p3"/>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3"/>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3"/>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85" name="Google Shape;85;p3"/>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86" name="Google Shape;86;p3"/>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68"/>
        <p:cNvGrpSpPr/>
        <p:nvPr/>
      </p:nvGrpSpPr>
      <p:grpSpPr>
        <a:xfrm>
          <a:off x="0" y="0"/>
          <a:ext cx="0" cy="0"/>
          <a:chOff x="0" y="0"/>
          <a:chExt cx="0" cy="0"/>
        </a:xfrm>
      </p:grpSpPr>
      <p:pic>
        <p:nvPicPr>
          <p:cNvPr id="569" name="Google Shape;569;p21"/>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570" name="Google Shape;570;p21"/>
          <p:cNvGrpSpPr/>
          <p:nvPr/>
        </p:nvGrpSpPr>
        <p:grpSpPr>
          <a:xfrm>
            <a:off x="286963" y="222125"/>
            <a:ext cx="8570075" cy="4699200"/>
            <a:chOff x="286750" y="222125"/>
            <a:chExt cx="8570075" cy="4699200"/>
          </a:xfrm>
        </p:grpSpPr>
        <p:sp>
          <p:nvSpPr>
            <p:cNvPr id="571" name="Google Shape;571;p21"/>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 name="Google Shape;572;p21"/>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573" name="Google Shape;573;p21"/>
            <p:cNvGrpSpPr/>
            <p:nvPr/>
          </p:nvGrpSpPr>
          <p:grpSpPr>
            <a:xfrm>
              <a:off x="426100" y="289975"/>
              <a:ext cx="8291950" cy="82650"/>
              <a:chOff x="386525" y="289975"/>
              <a:chExt cx="8291950" cy="82650"/>
            </a:xfrm>
          </p:grpSpPr>
          <p:grpSp>
            <p:nvGrpSpPr>
              <p:cNvPr id="574" name="Google Shape;574;p21"/>
              <p:cNvGrpSpPr/>
              <p:nvPr/>
            </p:nvGrpSpPr>
            <p:grpSpPr>
              <a:xfrm>
                <a:off x="386525" y="291325"/>
                <a:ext cx="362225" cy="81300"/>
                <a:chOff x="386525" y="291325"/>
                <a:chExt cx="362225" cy="81300"/>
              </a:xfrm>
            </p:grpSpPr>
            <p:sp>
              <p:nvSpPr>
                <p:cNvPr id="575" name="Google Shape;575;p21"/>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1"/>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1"/>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580" name="Google Shape;580;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0086639">
            <a:off x="3466777" y="4900350"/>
            <a:ext cx="1169249" cy="213300"/>
          </a:xfrm>
          <a:prstGeom prst="rect">
            <a:avLst/>
          </a:prstGeom>
          <a:noFill/>
          <a:ln>
            <a:noFill/>
          </a:ln>
        </p:spPr>
      </p:pic>
      <p:grpSp>
        <p:nvGrpSpPr>
          <p:cNvPr id="581" name="Google Shape;581;p21"/>
          <p:cNvGrpSpPr/>
          <p:nvPr/>
        </p:nvGrpSpPr>
        <p:grpSpPr>
          <a:xfrm>
            <a:off x="8429280" y="994963"/>
            <a:ext cx="1219848" cy="1219848"/>
            <a:chOff x="3260800" y="2469225"/>
            <a:chExt cx="475500" cy="475500"/>
          </a:xfrm>
        </p:grpSpPr>
        <p:cxnSp>
          <p:nvCxnSpPr>
            <p:cNvPr id="582" name="Google Shape;582;p21"/>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583" name="Google Shape;583;p21"/>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584" name="Google Shape;584;p21"/>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585" name="Google Shape;585;p21"/>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586" name="Google Shape;586;p21"/>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587" name="Google Shape;587;p21"/>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588" name="Google Shape;588;p21"/>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21"/>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590" name="Google Shape;590;p21"/>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591" name="Google Shape;591;p21"/>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21"/>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593" name="Google Shape;593;p21"/>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594" name="Google Shape;594;p21"/>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595" name="Google Shape;595;p21"/>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96"/>
        <p:cNvGrpSpPr/>
        <p:nvPr/>
      </p:nvGrpSpPr>
      <p:grpSpPr>
        <a:xfrm>
          <a:off x="0" y="0"/>
          <a:ext cx="0" cy="0"/>
          <a:chOff x="0" y="0"/>
          <a:chExt cx="0" cy="0"/>
        </a:xfrm>
      </p:grpSpPr>
      <p:pic>
        <p:nvPicPr>
          <p:cNvPr id="597" name="Google Shape;597;p22"/>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598" name="Google Shape;598;p22"/>
          <p:cNvGrpSpPr/>
          <p:nvPr/>
        </p:nvGrpSpPr>
        <p:grpSpPr>
          <a:xfrm>
            <a:off x="286963" y="222125"/>
            <a:ext cx="8570075" cy="4699200"/>
            <a:chOff x="286750" y="222125"/>
            <a:chExt cx="8570075" cy="4699200"/>
          </a:xfrm>
        </p:grpSpPr>
        <p:sp>
          <p:nvSpPr>
            <p:cNvPr id="599" name="Google Shape;599;p22"/>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22"/>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601" name="Google Shape;601;p22"/>
            <p:cNvGrpSpPr/>
            <p:nvPr/>
          </p:nvGrpSpPr>
          <p:grpSpPr>
            <a:xfrm>
              <a:off x="426100" y="289975"/>
              <a:ext cx="8291950" cy="82650"/>
              <a:chOff x="386525" y="289975"/>
              <a:chExt cx="8291950" cy="82650"/>
            </a:xfrm>
          </p:grpSpPr>
          <p:grpSp>
            <p:nvGrpSpPr>
              <p:cNvPr id="602" name="Google Shape;602;p22"/>
              <p:cNvGrpSpPr/>
              <p:nvPr/>
            </p:nvGrpSpPr>
            <p:grpSpPr>
              <a:xfrm>
                <a:off x="386525" y="291325"/>
                <a:ext cx="362225" cy="81300"/>
                <a:chOff x="386525" y="291325"/>
                <a:chExt cx="362225" cy="81300"/>
              </a:xfrm>
            </p:grpSpPr>
            <p:sp>
              <p:nvSpPr>
                <p:cNvPr id="603" name="Google Shape;603;p22"/>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22"/>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7" name="Google Shape;607;p22"/>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8" name="Google Shape;608;p22"/>
          <p:cNvGrpSpPr/>
          <p:nvPr/>
        </p:nvGrpSpPr>
        <p:grpSpPr>
          <a:xfrm>
            <a:off x="407813" y="842075"/>
            <a:ext cx="8254007" cy="3940053"/>
            <a:chOff x="407813" y="842075"/>
            <a:chExt cx="8254007" cy="3940053"/>
          </a:xfrm>
        </p:grpSpPr>
        <p:grpSp>
          <p:nvGrpSpPr>
            <p:cNvPr id="609" name="Google Shape;609;p22"/>
            <p:cNvGrpSpPr/>
            <p:nvPr/>
          </p:nvGrpSpPr>
          <p:grpSpPr>
            <a:xfrm rot="10800000" flipH="1">
              <a:off x="8184070" y="4336646"/>
              <a:ext cx="477749" cy="445482"/>
              <a:chOff x="7983988" y="747438"/>
              <a:chExt cx="528075" cy="492463"/>
            </a:xfrm>
          </p:grpSpPr>
          <p:sp>
            <p:nvSpPr>
              <p:cNvPr id="610" name="Google Shape;610;p22"/>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22"/>
            <p:cNvGrpSpPr/>
            <p:nvPr/>
          </p:nvGrpSpPr>
          <p:grpSpPr>
            <a:xfrm flipH="1">
              <a:off x="407813" y="842075"/>
              <a:ext cx="305400" cy="305400"/>
              <a:chOff x="3877500" y="2882075"/>
              <a:chExt cx="305400" cy="305400"/>
            </a:xfrm>
          </p:grpSpPr>
          <p:cxnSp>
            <p:nvCxnSpPr>
              <p:cNvPr id="617" name="Google Shape;617;p2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618" name="Google Shape;618;p22"/>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619" name="Google Shape;619;p2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620" name="Google Shape;620;p22"/>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621"/>
        <p:cNvGrpSpPr/>
        <p:nvPr/>
      </p:nvGrpSpPr>
      <p:grpSpPr>
        <a:xfrm>
          <a:off x="0" y="0"/>
          <a:ext cx="0" cy="0"/>
          <a:chOff x="0" y="0"/>
          <a:chExt cx="0" cy="0"/>
        </a:xfrm>
      </p:grpSpPr>
      <p:pic>
        <p:nvPicPr>
          <p:cNvPr id="622" name="Google Shape;622;p23"/>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623" name="Google Shape;623;p23"/>
          <p:cNvGrpSpPr/>
          <p:nvPr/>
        </p:nvGrpSpPr>
        <p:grpSpPr>
          <a:xfrm>
            <a:off x="286963" y="222125"/>
            <a:ext cx="8570075" cy="4699200"/>
            <a:chOff x="286750" y="222125"/>
            <a:chExt cx="8570075" cy="4699200"/>
          </a:xfrm>
        </p:grpSpPr>
        <p:sp>
          <p:nvSpPr>
            <p:cNvPr id="624" name="Google Shape;624;p23"/>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23"/>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626" name="Google Shape;626;p23"/>
            <p:cNvGrpSpPr/>
            <p:nvPr/>
          </p:nvGrpSpPr>
          <p:grpSpPr>
            <a:xfrm>
              <a:off x="426100" y="289975"/>
              <a:ext cx="8291950" cy="82650"/>
              <a:chOff x="386525" y="289975"/>
              <a:chExt cx="8291950" cy="82650"/>
            </a:xfrm>
          </p:grpSpPr>
          <p:grpSp>
            <p:nvGrpSpPr>
              <p:cNvPr id="627" name="Google Shape;627;p23"/>
              <p:cNvGrpSpPr/>
              <p:nvPr/>
            </p:nvGrpSpPr>
            <p:grpSpPr>
              <a:xfrm>
                <a:off x="386525" y="291325"/>
                <a:ext cx="362225" cy="81300"/>
                <a:chOff x="386525" y="291325"/>
                <a:chExt cx="362225" cy="81300"/>
              </a:xfrm>
            </p:grpSpPr>
            <p:sp>
              <p:nvSpPr>
                <p:cNvPr id="628" name="Google Shape;628;p23"/>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2" name="Google Shape;632;p23"/>
          <p:cNvSpPr txBox="1">
            <a:spLocks noGrp="1"/>
          </p:cNvSpPr>
          <p:nvPr>
            <p:ph type="title"/>
          </p:nvPr>
        </p:nvSpPr>
        <p:spPr>
          <a:xfrm>
            <a:off x="716321" y="539500"/>
            <a:ext cx="3265200" cy="903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3" name="Google Shape;633;p23"/>
          <p:cNvSpPr txBox="1">
            <a:spLocks noGrp="1"/>
          </p:cNvSpPr>
          <p:nvPr>
            <p:ph type="subTitle" idx="1"/>
          </p:nvPr>
        </p:nvSpPr>
        <p:spPr>
          <a:xfrm>
            <a:off x="713225" y="1442952"/>
            <a:ext cx="3269400" cy="1132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200"/>
              <a:buFont typeface="Open Sans"/>
              <a:buAutoNum type="arabicPeriod"/>
              <a:defRPr/>
            </a:lvl1pPr>
            <a:lvl2pPr lvl="1" algn="ctr" rtl="0">
              <a:spcBef>
                <a:spcPts val="0"/>
              </a:spcBef>
              <a:spcAft>
                <a:spcPts val="0"/>
              </a:spcAft>
              <a:buClr>
                <a:srgbClr val="191919"/>
              </a:buClr>
              <a:buSzPts val="1600"/>
              <a:buFont typeface="Open Sans"/>
              <a:buAutoNum type="alphaLcPeriod"/>
              <a:defRPr/>
            </a:lvl2pPr>
            <a:lvl3pPr lvl="2" algn="ctr" rtl="0">
              <a:spcBef>
                <a:spcPts val="0"/>
              </a:spcBef>
              <a:spcAft>
                <a:spcPts val="0"/>
              </a:spcAft>
              <a:buClr>
                <a:srgbClr val="191919"/>
              </a:buClr>
              <a:buSzPts val="1600"/>
              <a:buFont typeface="Open Sans"/>
              <a:buAutoNum type="romanLcPeriod"/>
              <a:defRPr/>
            </a:lvl3pPr>
            <a:lvl4pPr lvl="3" algn="ctr" rtl="0">
              <a:spcBef>
                <a:spcPts val="0"/>
              </a:spcBef>
              <a:spcAft>
                <a:spcPts val="0"/>
              </a:spcAft>
              <a:buClr>
                <a:srgbClr val="191919"/>
              </a:buClr>
              <a:buSzPts val="1600"/>
              <a:buFont typeface="Open Sans"/>
              <a:buAutoNum type="arabicPeriod"/>
              <a:defRPr/>
            </a:lvl4pPr>
            <a:lvl5pPr lvl="4" algn="ctr" rtl="0">
              <a:spcBef>
                <a:spcPts val="0"/>
              </a:spcBef>
              <a:spcAft>
                <a:spcPts val="0"/>
              </a:spcAft>
              <a:buClr>
                <a:srgbClr val="191919"/>
              </a:buClr>
              <a:buSzPts val="1600"/>
              <a:buFont typeface="Open Sans"/>
              <a:buAutoNum type="alphaLcPeriod"/>
              <a:defRPr/>
            </a:lvl5pPr>
            <a:lvl6pPr lvl="5" algn="ctr" rtl="0">
              <a:spcBef>
                <a:spcPts val="0"/>
              </a:spcBef>
              <a:spcAft>
                <a:spcPts val="0"/>
              </a:spcAft>
              <a:buClr>
                <a:srgbClr val="191919"/>
              </a:buClr>
              <a:buSzPts val="1600"/>
              <a:buFont typeface="Open Sans"/>
              <a:buAutoNum type="romanLcPeriod"/>
              <a:defRPr/>
            </a:lvl6pPr>
            <a:lvl7pPr lvl="6" algn="ctr" rtl="0">
              <a:spcBef>
                <a:spcPts val="0"/>
              </a:spcBef>
              <a:spcAft>
                <a:spcPts val="0"/>
              </a:spcAft>
              <a:buClr>
                <a:srgbClr val="191919"/>
              </a:buClr>
              <a:buSzPts val="1600"/>
              <a:buFont typeface="Open Sans"/>
              <a:buAutoNum type="arabicPeriod"/>
              <a:defRPr/>
            </a:lvl7pPr>
            <a:lvl8pPr lvl="7" algn="ctr" rtl="0">
              <a:spcBef>
                <a:spcPts val="0"/>
              </a:spcBef>
              <a:spcAft>
                <a:spcPts val="0"/>
              </a:spcAft>
              <a:buClr>
                <a:srgbClr val="191919"/>
              </a:buClr>
              <a:buSzPts val="1600"/>
              <a:buFont typeface="Open Sans"/>
              <a:buAutoNum type="alphaLcPeriod"/>
              <a:defRPr/>
            </a:lvl8pPr>
            <a:lvl9pPr lvl="8" algn="ctr" rtl="0">
              <a:spcBef>
                <a:spcPts val="0"/>
              </a:spcBef>
              <a:spcAft>
                <a:spcPts val="0"/>
              </a:spcAft>
              <a:buClr>
                <a:srgbClr val="191919"/>
              </a:buClr>
              <a:buSzPts val="1600"/>
              <a:buFont typeface="Open Sans"/>
              <a:buAutoNum type="romanLcPeriod"/>
              <a:defRPr/>
            </a:lvl9pPr>
          </a:lstStyle>
          <a:p>
            <a:endParaRPr/>
          </a:p>
        </p:txBody>
      </p:sp>
      <p:sp>
        <p:nvSpPr>
          <p:cNvPr id="634" name="Google Shape;634;p23"/>
          <p:cNvSpPr txBox="1"/>
          <p:nvPr/>
        </p:nvSpPr>
        <p:spPr>
          <a:xfrm>
            <a:off x="713225" y="4154675"/>
            <a:ext cx="4379400" cy="453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a:solidFill>
                  <a:schemeClr val="dk1"/>
                </a:solidFill>
                <a:latin typeface="Lexend Deca"/>
                <a:ea typeface="Lexend Deca"/>
                <a:cs typeface="Lexend Deca"/>
                <a:sym typeface="Lexend Deca"/>
              </a:rPr>
              <a:t>CREDITS: This presentation template was created by </a:t>
            </a:r>
            <a:r>
              <a:rPr lang="en" sz="1000" b="1" u="sng">
                <a:solidFill>
                  <a:schemeClr val="accent1"/>
                </a:solidFill>
                <a:latin typeface="Lexend Deca"/>
                <a:ea typeface="Lexend Deca"/>
                <a:cs typeface="Lexend Deca"/>
                <a:sym typeface="Lexend Deca"/>
                <a:hlinkClick r:id="rId3">
                  <a:extLst>
                    <a:ext uri="{A12FA001-AC4F-418D-AE19-62706E023703}">
                      <ahyp:hlinkClr xmlns:ahyp="http://schemas.microsoft.com/office/drawing/2018/hyperlinkcolor" val="tx"/>
                    </a:ext>
                  </a:extLst>
                </a:hlinkClick>
              </a:rPr>
              <a:t>Slidesgo</a:t>
            </a:r>
            <a:r>
              <a:rPr lang="en" sz="1000" u="sng">
                <a:solidFill>
                  <a:schemeClr val="dk1"/>
                </a:solidFill>
                <a:latin typeface="Lexend Deca"/>
                <a:ea typeface="Lexend Deca"/>
                <a:cs typeface="Lexend Deca"/>
                <a:sym typeface="Lexend Deca"/>
              </a:rPr>
              <a:t>,</a:t>
            </a:r>
            <a:r>
              <a:rPr lang="en" sz="1000">
                <a:solidFill>
                  <a:schemeClr val="dk1"/>
                </a:solidFill>
                <a:latin typeface="Lexend Deca"/>
                <a:ea typeface="Lexend Deca"/>
                <a:cs typeface="Lexend Deca"/>
                <a:sym typeface="Lexend Deca"/>
              </a:rPr>
              <a:t> including icons by </a:t>
            </a:r>
            <a:r>
              <a:rPr lang="en" sz="1000" b="1" u="sng">
                <a:solidFill>
                  <a:schemeClr val="accent1"/>
                </a:solidFill>
                <a:latin typeface="Lexend Deca"/>
                <a:ea typeface="Lexend Deca"/>
                <a:cs typeface="Lexend Deca"/>
                <a:sym typeface="Lexend Deca"/>
                <a:hlinkClick r:id="rId4">
                  <a:extLst>
                    <a:ext uri="{A12FA001-AC4F-418D-AE19-62706E023703}">
                      <ahyp:hlinkClr xmlns:ahyp="http://schemas.microsoft.com/office/drawing/2018/hyperlinkcolor" val="tx"/>
                    </a:ext>
                  </a:extLst>
                </a:hlinkClick>
              </a:rPr>
              <a:t>Flaticon</a:t>
            </a:r>
            <a:r>
              <a:rPr lang="en" sz="1000" u="sng">
                <a:solidFill>
                  <a:schemeClr val="dk1"/>
                </a:solidFill>
                <a:latin typeface="Lexend Deca"/>
                <a:ea typeface="Lexend Deca"/>
                <a:cs typeface="Lexend Deca"/>
                <a:sym typeface="Lexend Deca"/>
              </a:rPr>
              <a:t>,</a:t>
            </a:r>
            <a:r>
              <a:rPr lang="en" sz="1000">
                <a:solidFill>
                  <a:schemeClr val="dk1"/>
                </a:solidFill>
                <a:latin typeface="Lexend Deca"/>
                <a:ea typeface="Lexend Deca"/>
                <a:cs typeface="Lexend Deca"/>
                <a:sym typeface="Lexend Deca"/>
              </a:rPr>
              <a:t> and infographics &amp; images by </a:t>
            </a:r>
            <a:r>
              <a:rPr lang="en" sz="1000" b="1" u="sng">
                <a:solidFill>
                  <a:schemeClr val="accent1"/>
                </a:solidFill>
                <a:latin typeface="Lexend Deca"/>
                <a:ea typeface="Lexend Deca"/>
                <a:cs typeface="Lexend Deca"/>
                <a:sym typeface="Lexend Deca"/>
                <a:hlinkClick r:id="rId5">
                  <a:extLst>
                    <a:ext uri="{A12FA001-AC4F-418D-AE19-62706E023703}">
                      <ahyp:hlinkClr xmlns:ahyp="http://schemas.microsoft.com/office/drawing/2018/hyperlinkcolor" val="tx"/>
                    </a:ext>
                  </a:extLst>
                </a:hlinkClick>
              </a:rPr>
              <a:t>Freepik</a:t>
            </a:r>
            <a:endParaRPr sz="1000" b="1" u="sng">
              <a:solidFill>
                <a:schemeClr val="accent1"/>
              </a:solidFill>
              <a:latin typeface="Lexend Deca"/>
              <a:ea typeface="Lexend Deca"/>
              <a:cs typeface="Lexend Deca"/>
              <a:sym typeface="Lexend Deca"/>
            </a:endParaRPr>
          </a:p>
        </p:txBody>
      </p:sp>
      <p:sp>
        <p:nvSpPr>
          <p:cNvPr id="635" name="Google Shape;635;p23"/>
          <p:cNvSpPr>
            <a:spLocks noGrp="1"/>
          </p:cNvSpPr>
          <p:nvPr>
            <p:ph type="pic" idx="2"/>
          </p:nvPr>
        </p:nvSpPr>
        <p:spPr>
          <a:xfrm>
            <a:off x="5155400" y="1150475"/>
            <a:ext cx="2842500" cy="2842500"/>
          </a:xfrm>
          <a:prstGeom prst="ellipse">
            <a:avLst/>
          </a:prstGeom>
          <a:noFill/>
          <a:ln w="9525" cap="flat" cmpd="sng">
            <a:solidFill>
              <a:schemeClr val="dk1"/>
            </a:solidFill>
            <a:prstDash val="solid"/>
            <a:round/>
            <a:headEnd type="none" w="sm" len="sm"/>
            <a:tailEnd type="none" w="sm" len="sm"/>
          </a:ln>
        </p:spPr>
      </p:sp>
      <p:grpSp>
        <p:nvGrpSpPr>
          <p:cNvPr id="636" name="Google Shape;636;p23"/>
          <p:cNvGrpSpPr/>
          <p:nvPr/>
        </p:nvGrpSpPr>
        <p:grpSpPr>
          <a:xfrm>
            <a:off x="8383175" y="4490375"/>
            <a:ext cx="305400" cy="305400"/>
            <a:chOff x="3877500" y="2882075"/>
            <a:chExt cx="305400" cy="305400"/>
          </a:xfrm>
        </p:grpSpPr>
        <p:cxnSp>
          <p:nvCxnSpPr>
            <p:cNvPr id="637" name="Google Shape;637;p23"/>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638" name="Google Shape;638;p23"/>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639" name="Google Shape;639;p23"/>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640" name="Google Shape;640;p23"/>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641" name="Google Shape;641;p23"/>
          <p:cNvGrpSpPr/>
          <p:nvPr/>
        </p:nvGrpSpPr>
        <p:grpSpPr>
          <a:xfrm>
            <a:off x="8127741" y="613111"/>
            <a:ext cx="1447897" cy="1447898"/>
            <a:chOff x="3260800" y="2469225"/>
            <a:chExt cx="475500" cy="475500"/>
          </a:xfrm>
        </p:grpSpPr>
        <p:cxnSp>
          <p:nvCxnSpPr>
            <p:cNvPr id="642" name="Google Shape;642;p23"/>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643" name="Google Shape;643;p23"/>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644" name="Google Shape;644;p23"/>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645" name="Google Shape;645;p23"/>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646" name="Google Shape;646;p23"/>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647" name="Google Shape;647;p23"/>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648" name="Google Shape;648;p23"/>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649" name="Google Shape;649;p23"/>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650" name="Google Shape;650;p23"/>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23"/>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23"/>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653" name="Google Shape;653;p23"/>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654" name="Google Shape;654;p23"/>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655" name="Google Shape;655;p23"/>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656"/>
        <p:cNvGrpSpPr/>
        <p:nvPr/>
      </p:nvGrpSpPr>
      <p:grpSpPr>
        <a:xfrm>
          <a:off x="0" y="0"/>
          <a:ext cx="0" cy="0"/>
          <a:chOff x="0" y="0"/>
          <a:chExt cx="0" cy="0"/>
        </a:xfrm>
      </p:grpSpPr>
      <p:pic>
        <p:nvPicPr>
          <p:cNvPr id="657" name="Google Shape;657;p24"/>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658" name="Google Shape;658;p24"/>
          <p:cNvGrpSpPr/>
          <p:nvPr/>
        </p:nvGrpSpPr>
        <p:grpSpPr>
          <a:xfrm>
            <a:off x="286963" y="222125"/>
            <a:ext cx="8570075" cy="4699200"/>
            <a:chOff x="286750" y="222125"/>
            <a:chExt cx="8570075" cy="4699200"/>
          </a:xfrm>
        </p:grpSpPr>
        <p:sp>
          <p:nvSpPr>
            <p:cNvPr id="659" name="Google Shape;659;p24"/>
            <p:cNvSpPr/>
            <p:nvPr/>
          </p:nvSpPr>
          <p:spPr>
            <a:xfrm>
              <a:off x="287325" y="222125"/>
              <a:ext cx="8569500" cy="4699200"/>
            </a:xfrm>
            <a:prstGeom prst="roundRect">
              <a:avLst>
                <a:gd name="adj" fmla="val 225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0" name="Google Shape;660;p24"/>
            <p:cNvCxnSpPr/>
            <p:nvPr/>
          </p:nvCxnSpPr>
          <p:spPr>
            <a:xfrm>
              <a:off x="286750" y="439250"/>
              <a:ext cx="8568000" cy="0"/>
            </a:xfrm>
            <a:prstGeom prst="straightConnector1">
              <a:avLst/>
            </a:prstGeom>
            <a:noFill/>
            <a:ln w="9525" cap="flat" cmpd="sng">
              <a:solidFill>
                <a:schemeClr val="accent1"/>
              </a:solidFill>
              <a:prstDash val="solid"/>
              <a:round/>
              <a:headEnd type="none" w="med" len="med"/>
              <a:tailEnd type="none" w="med" len="med"/>
            </a:ln>
          </p:spPr>
        </p:cxnSp>
        <p:grpSp>
          <p:nvGrpSpPr>
            <p:cNvPr id="661" name="Google Shape;661;p24"/>
            <p:cNvGrpSpPr/>
            <p:nvPr/>
          </p:nvGrpSpPr>
          <p:grpSpPr>
            <a:xfrm>
              <a:off x="426100" y="289975"/>
              <a:ext cx="8291950" cy="82650"/>
              <a:chOff x="386525" y="289975"/>
              <a:chExt cx="8291950" cy="82650"/>
            </a:xfrm>
          </p:grpSpPr>
          <p:grpSp>
            <p:nvGrpSpPr>
              <p:cNvPr id="662" name="Google Shape;662;p24"/>
              <p:cNvGrpSpPr/>
              <p:nvPr/>
            </p:nvGrpSpPr>
            <p:grpSpPr>
              <a:xfrm>
                <a:off x="386525" y="291325"/>
                <a:ext cx="362225" cy="81300"/>
                <a:chOff x="386525" y="291325"/>
                <a:chExt cx="362225" cy="81300"/>
              </a:xfrm>
            </p:grpSpPr>
            <p:sp>
              <p:nvSpPr>
                <p:cNvPr id="663" name="Google Shape;663;p24"/>
                <p:cNvSpPr/>
                <p:nvPr/>
              </p:nvSpPr>
              <p:spPr>
                <a:xfrm>
                  <a:off x="386525" y="291325"/>
                  <a:ext cx="81300" cy="81300"/>
                </a:xfrm>
                <a:prstGeom prst="ellipse">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526988" y="291325"/>
                  <a:ext cx="81300" cy="81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667450" y="291325"/>
                  <a:ext cx="81300" cy="813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4"/>
              <p:cNvSpPr/>
              <p:nvPr/>
            </p:nvSpPr>
            <p:spPr>
              <a:xfrm>
                <a:off x="6642675" y="289975"/>
                <a:ext cx="2035800" cy="81300"/>
              </a:xfrm>
              <a:prstGeom prst="roundRect">
                <a:avLst>
                  <a:gd name="adj" fmla="val 32042"/>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7" name="Google Shape;667;p24"/>
          <p:cNvGrpSpPr/>
          <p:nvPr/>
        </p:nvGrpSpPr>
        <p:grpSpPr>
          <a:xfrm>
            <a:off x="8430775" y="4517725"/>
            <a:ext cx="305400" cy="305400"/>
            <a:chOff x="3877500" y="2882075"/>
            <a:chExt cx="305400" cy="305400"/>
          </a:xfrm>
        </p:grpSpPr>
        <p:cxnSp>
          <p:nvCxnSpPr>
            <p:cNvPr id="668" name="Google Shape;668;p24"/>
            <p:cNvCxnSpPr/>
            <p:nvPr/>
          </p:nvCxnSpPr>
          <p:spPr>
            <a:xfrm>
              <a:off x="4030200" y="2882075"/>
              <a:ext cx="0" cy="305400"/>
            </a:xfrm>
            <a:prstGeom prst="straightConnector1">
              <a:avLst/>
            </a:prstGeom>
            <a:noFill/>
            <a:ln w="9525" cap="flat" cmpd="sng">
              <a:solidFill>
                <a:schemeClr val="dk1"/>
              </a:solidFill>
              <a:prstDash val="solid"/>
              <a:round/>
              <a:headEnd type="none" w="med" len="med"/>
              <a:tailEnd type="none" w="med" len="med"/>
            </a:ln>
          </p:spPr>
        </p:cxnSp>
        <p:cxnSp>
          <p:nvCxnSpPr>
            <p:cNvPr id="669" name="Google Shape;669;p24"/>
            <p:cNvCxnSpPr/>
            <p:nvPr/>
          </p:nvCxnSpPr>
          <p:spPr>
            <a:xfrm>
              <a:off x="4030200" y="2882075"/>
              <a:ext cx="0" cy="305400"/>
            </a:xfrm>
            <a:prstGeom prst="straightConnector1">
              <a:avLst/>
            </a:prstGeom>
            <a:noFill/>
            <a:ln w="9525" cap="flat" cmpd="sng">
              <a:solidFill>
                <a:schemeClr val="dk1"/>
              </a:solidFill>
              <a:prstDash val="solid"/>
              <a:round/>
              <a:headEnd type="none" w="med" len="med"/>
              <a:tailEnd type="none" w="med" len="med"/>
            </a:ln>
          </p:spPr>
        </p:cxnSp>
        <p:cxnSp>
          <p:nvCxnSpPr>
            <p:cNvPr id="670" name="Google Shape;670;p24"/>
            <p:cNvCxnSpPr/>
            <p:nvPr/>
          </p:nvCxnSpPr>
          <p:spPr>
            <a:xfrm>
              <a:off x="4030200" y="2882040"/>
              <a:ext cx="0" cy="305470"/>
            </a:xfrm>
            <a:prstGeom prst="straightConnector1">
              <a:avLst/>
            </a:prstGeom>
            <a:noFill/>
            <a:ln w="9525" cap="flat" cmpd="sng">
              <a:solidFill>
                <a:schemeClr val="dk1"/>
              </a:solidFill>
              <a:prstDash val="solid"/>
              <a:round/>
              <a:headEnd type="none" w="med" len="med"/>
              <a:tailEnd type="none" w="med" len="med"/>
            </a:ln>
          </p:spPr>
        </p:cxnSp>
        <p:cxnSp>
          <p:nvCxnSpPr>
            <p:cNvPr id="671" name="Google Shape;671;p24"/>
            <p:cNvCxnSpPr/>
            <p:nvPr/>
          </p:nvCxnSpPr>
          <p:spPr>
            <a:xfrm>
              <a:off x="4030200" y="2882040"/>
              <a:ext cx="0" cy="305470"/>
            </a:xfrm>
            <a:prstGeom prst="straightConnector1">
              <a:avLst/>
            </a:prstGeom>
            <a:noFill/>
            <a:ln w="9525" cap="flat" cmpd="sng">
              <a:solidFill>
                <a:schemeClr val="dk1"/>
              </a:solidFill>
              <a:prstDash val="solid"/>
              <a:round/>
              <a:headEnd type="none" w="med" len="med"/>
              <a:tailEnd type="none" w="med" len="med"/>
            </a:ln>
          </p:spPr>
        </p:cxnSp>
      </p:grpSp>
      <p:grpSp>
        <p:nvGrpSpPr>
          <p:cNvPr id="672" name="Google Shape;672;p24"/>
          <p:cNvGrpSpPr/>
          <p:nvPr/>
        </p:nvGrpSpPr>
        <p:grpSpPr>
          <a:xfrm>
            <a:off x="-654628" y="831616"/>
            <a:ext cx="1869809" cy="1869809"/>
            <a:chOff x="3260800" y="2469225"/>
            <a:chExt cx="475500" cy="475500"/>
          </a:xfrm>
        </p:grpSpPr>
        <p:cxnSp>
          <p:nvCxnSpPr>
            <p:cNvPr id="673" name="Google Shape;673;p24"/>
            <p:cNvCxnSpPr/>
            <p:nvPr/>
          </p:nvCxnSpPr>
          <p:spPr>
            <a:xfrm>
              <a:off x="3500900" y="2469225"/>
              <a:ext cx="0" cy="475500"/>
            </a:xfrm>
            <a:prstGeom prst="straightConnector1">
              <a:avLst/>
            </a:prstGeom>
            <a:noFill/>
            <a:ln w="9525" cap="flat" cmpd="sng">
              <a:solidFill>
                <a:schemeClr val="accent1"/>
              </a:solidFill>
              <a:prstDash val="solid"/>
              <a:round/>
              <a:headEnd type="none" w="med" len="med"/>
              <a:tailEnd type="none" w="med" len="med"/>
            </a:ln>
          </p:spPr>
        </p:cxnSp>
        <p:cxnSp>
          <p:nvCxnSpPr>
            <p:cNvPr id="674" name="Google Shape;674;p24"/>
            <p:cNvCxnSpPr/>
            <p:nvPr/>
          </p:nvCxnSpPr>
          <p:spPr>
            <a:xfrm>
              <a:off x="3428792" y="2486650"/>
              <a:ext cx="0" cy="442200"/>
            </a:xfrm>
            <a:prstGeom prst="straightConnector1">
              <a:avLst/>
            </a:prstGeom>
            <a:noFill/>
            <a:ln w="9525" cap="flat" cmpd="sng">
              <a:solidFill>
                <a:schemeClr val="accent1"/>
              </a:solidFill>
              <a:prstDash val="solid"/>
              <a:round/>
              <a:headEnd type="none" w="med" len="med"/>
              <a:tailEnd type="none" w="med" len="med"/>
            </a:ln>
          </p:spPr>
        </p:cxnSp>
        <p:cxnSp>
          <p:nvCxnSpPr>
            <p:cNvPr id="675" name="Google Shape;675;p24"/>
            <p:cNvCxnSpPr/>
            <p:nvPr/>
          </p:nvCxnSpPr>
          <p:spPr>
            <a:xfrm>
              <a:off x="3356683" y="2538860"/>
              <a:ext cx="0" cy="336300"/>
            </a:xfrm>
            <a:prstGeom prst="straightConnector1">
              <a:avLst/>
            </a:prstGeom>
            <a:noFill/>
            <a:ln w="9525" cap="flat" cmpd="sng">
              <a:solidFill>
                <a:schemeClr val="accent1"/>
              </a:solidFill>
              <a:prstDash val="solid"/>
              <a:round/>
              <a:headEnd type="none" w="med" len="med"/>
              <a:tailEnd type="none" w="med" len="med"/>
            </a:ln>
          </p:spPr>
        </p:cxnSp>
        <p:cxnSp>
          <p:nvCxnSpPr>
            <p:cNvPr id="676" name="Google Shape;676;p24"/>
            <p:cNvCxnSpPr/>
            <p:nvPr/>
          </p:nvCxnSpPr>
          <p:spPr>
            <a:xfrm>
              <a:off x="3284575" y="2608675"/>
              <a:ext cx="0" cy="188700"/>
            </a:xfrm>
            <a:prstGeom prst="straightConnector1">
              <a:avLst/>
            </a:prstGeom>
            <a:noFill/>
            <a:ln w="9525" cap="flat" cmpd="sng">
              <a:solidFill>
                <a:schemeClr val="accent1"/>
              </a:solidFill>
              <a:prstDash val="solid"/>
              <a:round/>
              <a:headEnd type="none" w="med" len="med"/>
              <a:tailEnd type="none" w="med" len="med"/>
            </a:ln>
          </p:spPr>
        </p:cxnSp>
        <p:cxnSp>
          <p:nvCxnSpPr>
            <p:cNvPr id="677" name="Google Shape;677;p24"/>
            <p:cNvCxnSpPr/>
            <p:nvPr/>
          </p:nvCxnSpPr>
          <p:spPr>
            <a:xfrm>
              <a:off x="3573008" y="2480300"/>
              <a:ext cx="0" cy="454800"/>
            </a:xfrm>
            <a:prstGeom prst="straightConnector1">
              <a:avLst/>
            </a:prstGeom>
            <a:noFill/>
            <a:ln w="9525" cap="flat" cmpd="sng">
              <a:solidFill>
                <a:schemeClr val="accent1"/>
              </a:solidFill>
              <a:prstDash val="solid"/>
              <a:round/>
              <a:headEnd type="none" w="med" len="med"/>
              <a:tailEnd type="none" w="med" len="med"/>
            </a:ln>
          </p:spPr>
        </p:cxnSp>
        <p:cxnSp>
          <p:nvCxnSpPr>
            <p:cNvPr id="678" name="Google Shape;678;p24"/>
            <p:cNvCxnSpPr/>
            <p:nvPr/>
          </p:nvCxnSpPr>
          <p:spPr>
            <a:xfrm>
              <a:off x="3645117" y="2538860"/>
              <a:ext cx="0" cy="336300"/>
            </a:xfrm>
            <a:prstGeom prst="straightConnector1">
              <a:avLst/>
            </a:prstGeom>
            <a:noFill/>
            <a:ln w="9525" cap="flat" cmpd="sng">
              <a:solidFill>
                <a:schemeClr val="accent1"/>
              </a:solidFill>
              <a:prstDash val="solid"/>
              <a:round/>
              <a:headEnd type="none" w="med" len="med"/>
              <a:tailEnd type="none" w="med" len="med"/>
            </a:ln>
          </p:spPr>
        </p:cxnSp>
        <p:cxnSp>
          <p:nvCxnSpPr>
            <p:cNvPr id="679" name="Google Shape;679;p24"/>
            <p:cNvCxnSpPr/>
            <p:nvPr/>
          </p:nvCxnSpPr>
          <p:spPr>
            <a:xfrm>
              <a:off x="3717225" y="2622950"/>
              <a:ext cx="0" cy="166500"/>
            </a:xfrm>
            <a:prstGeom prst="straightConnector1">
              <a:avLst/>
            </a:prstGeom>
            <a:noFill/>
            <a:ln w="9525" cap="flat" cmpd="sng">
              <a:solidFill>
                <a:schemeClr val="accent1"/>
              </a:solidFill>
              <a:prstDash val="solid"/>
              <a:round/>
              <a:headEnd type="none" w="med" len="med"/>
              <a:tailEnd type="none" w="med" len="med"/>
            </a:ln>
          </p:spPr>
        </p:cxnSp>
        <p:cxnSp>
          <p:nvCxnSpPr>
            <p:cNvPr id="680" name="Google Shape;680;p24"/>
            <p:cNvCxnSpPr/>
            <p:nvPr/>
          </p:nvCxnSpPr>
          <p:spPr>
            <a:xfrm>
              <a:off x="3385150" y="2500900"/>
              <a:ext cx="226800" cy="0"/>
            </a:xfrm>
            <a:prstGeom prst="straightConnector1">
              <a:avLst/>
            </a:prstGeom>
            <a:noFill/>
            <a:ln w="9525" cap="flat" cmpd="sng">
              <a:solidFill>
                <a:schemeClr val="accent1"/>
              </a:solidFill>
              <a:prstDash val="solid"/>
              <a:round/>
              <a:headEnd type="none" w="med" len="med"/>
              <a:tailEnd type="none" w="med" len="med"/>
            </a:ln>
          </p:spPr>
        </p:cxnSp>
        <p:cxnSp>
          <p:nvCxnSpPr>
            <p:cNvPr id="681" name="Google Shape;681;p24"/>
            <p:cNvCxnSpPr/>
            <p:nvPr/>
          </p:nvCxnSpPr>
          <p:spPr>
            <a:xfrm>
              <a:off x="3330435" y="2570104"/>
              <a:ext cx="336300" cy="0"/>
            </a:xfrm>
            <a:prstGeom prst="straightConnector1">
              <a:avLst/>
            </a:prstGeom>
            <a:noFill/>
            <a:ln w="9525" cap="flat" cmpd="sng">
              <a:solidFill>
                <a:schemeClr val="accent1"/>
              </a:solidFill>
              <a:prstDash val="solid"/>
              <a:round/>
              <a:headEnd type="none" w="med" len="med"/>
              <a:tailEnd type="none" w="med" len="med"/>
            </a:ln>
          </p:spPr>
        </p:cxnSp>
        <p:cxnSp>
          <p:nvCxnSpPr>
            <p:cNvPr id="682" name="Google Shape;682;p24"/>
            <p:cNvCxnSpPr/>
            <p:nvPr/>
          </p:nvCxnSpPr>
          <p:spPr>
            <a:xfrm>
              <a:off x="3282975" y="2639308"/>
              <a:ext cx="440700" cy="0"/>
            </a:xfrm>
            <a:prstGeom prst="straightConnector1">
              <a:avLst/>
            </a:prstGeom>
            <a:noFill/>
            <a:ln w="9525" cap="flat" cmpd="sng">
              <a:solidFill>
                <a:schemeClr val="accent1"/>
              </a:solidFill>
              <a:prstDash val="solid"/>
              <a:round/>
              <a:headEnd type="none" w="med" len="med"/>
              <a:tailEnd type="none" w="med" len="med"/>
            </a:ln>
          </p:spPr>
        </p:cxnSp>
        <p:cxnSp>
          <p:nvCxnSpPr>
            <p:cNvPr id="683" name="Google Shape;683;p24"/>
            <p:cNvCxnSpPr/>
            <p:nvPr/>
          </p:nvCxnSpPr>
          <p:spPr>
            <a:xfrm>
              <a:off x="3260800" y="2708513"/>
              <a:ext cx="475500" cy="0"/>
            </a:xfrm>
            <a:prstGeom prst="straightConnector1">
              <a:avLst/>
            </a:prstGeom>
            <a:noFill/>
            <a:ln w="9525" cap="flat" cmpd="sng">
              <a:solidFill>
                <a:schemeClr val="accent1"/>
              </a:solidFill>
              <a:prstDash val="solid"/>
              <a:round/>
              <a:headEnd type="none" w="med" len="med"/>
              <a:tailEnd type="none" w="med" len="med"/>
            </a:ln>
          </p:spPr>
        </p:cxnSp>
        <p:cxnSp>
          <p:nvCxnSpPr>
            <p:cNvPr id="684" name="Google Shape;684;p24"/>
            <p:cNvCxnSpPr/>
            <p:nvPr/>
          </p:nvCxnSpPr>
          <p:spPr>
            <a:xfrm>
              <a:off x="3281400" y="2777717"/>
              <a:ext cx="440700" cy="0"/>
            </a:xfrm>
            <a:prstGeom prst="straightConnector1">
              <a:avLst/>
            </a:prstGeom>
            <a:noFill/>
            <a:ln w="9525" cap="flat" cmpd="sng">
              <a:solidFill>
                <a:schemeClr val="accent1"/>
              </a:solidFill>
              <a:prstDash val="solid"/>
              <a:round/>
              <a:headEnd type="none" w="med" len="med"/>
              <a:tailEnd type="none" w="med" len="med"/>
            </a:ln>
          </p:spPr>
        </p:cxnSp>
        <p:cxnSp>
          <p:nvCxnSpPr>
            <p:cNvPr id="685" name="Google Shape;685;p24"/>
            <p:cNvCxnSpPr/>
            <p:nvPr/>
          </p:nvCxnSpPr>
          <p:spPr>
            <a:xfrm>
              <a:off x="3330435" y="2846921"/>
              <a:ext cx="336300" cy="0"/>
            </a:xfrm>
            <a:prstGeom prst="straightConnector1">
              <a:avLst/>
            </a:prstGeom>
            <a:noFill/>
            <a:ln w="9525" cap="flat" cmpd="sng">
              <a:solidFill>
                <a:schemeClr val="accent1"/>
              </a:solidFill>
              <a:prstDash val="solid"/>
              <a:round/>
              <a:headEnd type="none" w="med" len="med"/>
              <a:tailEnd type="none" w="med" len="med"/>
            </a:ln>
          </p:spPr>
        </p:cxnSp>
        <p:cxnSp>
          <p:nvCxnSpPr>
            <p:cNvPr id="686" name="Google Shape;686;p24"/>
            <p:cNvCxnSpPr/>
            <p:nvPr/>
          </p:nvCxnSpPr>
          <p:spPr>
            <a:xfrm>
              <a:off x="3416100" y="2916125"/>
              <a:ext cx="163200" cy="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687"/>
        <p:cNvGrpSpPr/>
        <p:nvPr/>
      </p:nvGrpSpPr>
      <p:grpSpPr>
        <a:xfrm>
          <a:off x="0" y="0"/>
          <a:ext cx="0" cy="0"/>
          <a:chOff x="0" y="0"/>
          <a:chExt cx="0" cy="0"/>
        </a:xfrm>
      </p:grpSpPr>
      <p:pic>
        <p:nvPicPr>
          <p:cNvPr id="688" name="Google Shape;688;p25"/>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689" name="Google Shape;689;p25"/>
          <p:cNvGrpSpPr/>
          <p:nvPr/>
        </p:nvGrpSpPr>
        <p:grpSpPr>
          <a:xfrm>
            <a:off x="286963" y="222125"/>
            <a:ext cx="8570075" cy="4699200"/>
            <a:chOff x="286750" y="222125"/>
            <a:chExt cx="8570075" cy="4699200"/>
          </a:xfrm>
        </p:grpSpPr>
        <p:sp>
          <p:nvSpPr>
            <p:cNvPr id="690" name="Google Shape;690;p25"/>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25"/>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692" name="Google Shape;692;p25"/>
            <p:cNvGrpSpPr/>
            <p:nvPr/>
          </p:nvGrpSpPr>
          <p:grpSpPr>
            <a:xfrm>
              <a:off x="426100" y="289975"/>
              <a:ext cx="8291950" cy="82650"/>
              <a:chOff x="386525" y="289975"/>
              <a:chExt cx="8291950" cy="82650"/>
            </a:xfrm>
          </p:grpSpPr>
          <p:grpSp>
            <p:nvGrpSpPr>
              <p:cNvPr id="693" name="Google Shape;693;p25"/>
              <p:cNvGrpSpPr/>
              <p:nvPr/>
            </p:nvGrpSpPr>
            <p:grpSpPr>
              <a:xfrm>
                <a:off x="386525" y="291325"/>
                <a:ext cx="362225" cy="81300"/>
                <a:chOff x="386525" y="291325"/>
                <a:chExt cx="362225" cy="81300"/>
              </a:xfrm>
            </p:grpSpPr>
            <p:sp>
              <p:nvSpPr>
                <p:cNvPr id="694" name="Google Shape;694;p25"/>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25"/>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8" name="Google Shape;698;p25"/>
          <p:cNvGrpSpPr/>
          <p:nvPr/>
        </p:nvGrpSpPr>
        <p:grpSpPr>
          <a:xfrm>
            <a:off x="-429572" y="881667"/>
            <a:ext cx="9477644" cy="3218209"/>
            <a:chOff x="-429572" y="881667"/>
            <a:chExt cx="9477644" cy="3218209"/>
          </a:xfrm>
        </p:grpSpPr>
        <p:grpSp>
          <p:nvGrpSpPr>
            <p:cNvPr id="699" name="Google Shape;699;p25"/>
            <p:cNvGrpSpPr/>
            <p:nvPr/>
          </p:nvGrpSpPr>
          <p:grpSpPr>
            <a:xfrm>
              <a:off x="-429572" y="2680176"/>
              <a:ext cx="1419700" cy="1419700"/>
              <a:chOff x="3260800" y="2469225"/>
              <a:chExt cx="475500" cy="475500"/>
            </a:xfrm>
          </p:grpSpPr>
          <p:cxnSp>
            <p:nvCxnSpPr>
              <p:cNvPr id="700" name="Google Shape;700;p25"/>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01" name="Google Shape;701;p25"/>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02" name="Google Shape;702;p25"/>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03" name="Google Shape;703;p25"/>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04" name="Google Shape;704;p25"/>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05" name="Google Shape;705;p25"/>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25"/>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25"/>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25"/>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25"/>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25"/>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25"/>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25"/>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13" name="Google Shape;713;p25"/>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714" name="Google Shape;714;p25"/>
            <p:cNvGrpSpPr/>
            <p:nvPr/>
          </p:nvGrpSpPr>
          <p:grpSpPr>
            <a:xfrm>
              <a:off x="8041913" y="881667"/>
              <a:ext cx="1006158" cy="1006158"/>
              <a:chOff x="3260800" y="2469225"/>
              <a:chExt cx="475500" cy="475500"/>
            </a:xfrm>
          </p:grpSpPr>
          <p:cxnSp>
            <p:nvCxnSpPr>
              <p:cNvPr id="715" name="Google Shape;715;p25"/>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25"/>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25"/>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18" name="Google Shape;718;p25"/>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25"/>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25"/>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25"/>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25"/>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23" name="Google Shape;723;p25"/>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24" name="Google Shape;724;p25"/>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25" name="Google Shape;725;p25"/>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26" name="Google Shape;726;p25"/>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27" name="Google Shape;727;p25"/>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25"/>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729" name="Google Shape;729;p25"/>
          <p:cNvGrpSpPr/>
          <p:nvPr/>
        </p:nvGrpSpPr>
        <p:grpSpPr>
          <a:xfrm>
            <a:off x="376200" y="539500"/>
            <a:ext cx="8356964" cy="4247804"/>
            <a:chOff x="376200" y="539500"/>
            <a:chExt cx="8356964" cy="4247804"/>
          </a:xfrm>
        </p:grpSpPr>
        <p:grpSp>
          <p:nvGrpSpPr>
            <p:cNvPr id="730" name="Google Shape;730;p25"/>
            <p:cNvGrpSpPr/>
            <p:nvPr/>
          </p:nvGrpSpPr>
          <p:grpSpPr>
            <a:xfrm>
              <a:off x="8474561" y="4528700"/>
              <a:ext cx="258604" cy="258604"/>
              <a:chOff x="763075" y="3429325"/>
              <a:chExt cx="258604" cy="258604"/>
            </a:xfrm>
          </p:grpSpPr>
          <p:sp>
            <p:nvSpPr>
              <p:cNvPr id="731" name="Google Shape;731;p25"/>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5"/>
            <p:cNvGrpSpPr/>
            <p:nvPr/>
          </p:nvGrpSpPr>
          <p:grpSpPr>
            <a:xfrm flipH="1">
              <a:off x="376200" y="539500"/>
              <a:ext cx="258604" cy="258604"/>
              <a:chOff x="763075" y="3429325"/>
              <a:chExt cx="258604" cy="258604"/>
            </a:xfrm>
          </p:grpSpPr>
          <p:sp>
            <p:nvSpPr>
              <p:cNvPr id="741" name="Google Shape;741;p25"/>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pic>
        <p:nvPicPr>
          <p:cNvPr id="88" name="Google Shape;88;p4"/>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89" name="Google Shape;89;p4"/>
          <p:cNvGrpSpPr/>
          <p:nvPr/>
        </p:nvGrpSpPr>
        <p:grpSpPr>
          <a:xfrm>
            <a:off x="286963" y="222125"/>
            <a:ext cx="8570075" cy="4699200"/>
            <a:chOff x="286750" y="222125"/>
            <a:chExt cx="8570075" cy="4699200"/>
          </a:xfrm>
        </p:grpSpPr>
        <p:sp>
          <p:nvSpPr>
            <p:cNvPr id="90" name="Google Shape;90;p4"/>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1" name="Google Shape;91;p4"/>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92" name="Google Shape;92;p4"/>
            <p:cNvGrpSpPr/>
            <p:nvPr/>
          </p:nvGrpSpPr>
          <p:grpSpPr>
            <a:xfrm>
              <a:off x="426100" y="289975"/>
              <a:ext cx="8291950" cy="82650"/>
              <a:chOff x="386525" y="289975"/>
              <a:chExt cx="8291950" cy="82650"/>
            </a:xfrm>
          </p:grpSpPr>
          <p:grpSp>
            <p:nvGrpSpPr>
              <p:cNvPr id="93" name="Google Shape;93;p4"/>
              <p:cNvGrpSpPr/>
              <p:nvPr/>
            </p:nvGrpSpPr>
            <p:grpSpPr>
              <a:xfrm>
                <a:off x="386525" y="291325"/>
                <a:ext cx="362225" cy="81300"/>
                <a:chOff x="386525" y="291325"/>
                <a:chExt cx="362225" cy="81300"/>
              </a:xfrm>
            </p:grpSpPr>
            <p:sp>
              <p:nvSpPr>
                <p:cNvPr id="94" name="Google Shape;94;p4"/>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4"/>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4"/>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9" name="Google Shape;99;p4"/>
          <p:cNvSpPr txBox="1">
            <a:spLocks noGrp="1"/>
          </p:cNvSpPr>
          <p:nvPr>
            <p:ph type="subTitle" idx="1"/>
          </p:nvPr>
        </p:nvSpPr>
        <p:spPr>
          <a:xfrm>
            <a:off x="720750" y="1180600"/>
            <a:ext cx="7710000" cy="29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100"/>
              <a:buNone/>
              <a:defRPr/>
            </a:lvl1pPr>
            <a:lvl2pPr lvl="1" algn="ctr">
              <a:spcBef>
                <a:spcPts val="0"/>
              </a:spcBef>
              <a:spcAft>
                <a:spcPts val="0"/>
              </a:spcAft>
              <a:buSzPts val="1100"/>
              <a:buNone/>
              <a:defRPr sz="1100"/>
            </a:lvl2pPr>
            <a:lvl3pPr lvl="2" algn="ctr">
              <a:spcBef>
                <a:spcPts val="0"/>
              </a:spcBef>
              <a:spcAft>
                <a:spcPts val="0"/>
              </a:spcAft>
              <a:buSzPts val="1100"/>
              <a:buNone/>
              <a:defRPr sz="1100"/>
            </a:lvl3pPr>
            <a:lvl4pPr lvl="3" algn="ctr">
              <a:spcBef>
                <a:spcPts val="0"/>
              </a:spcBef>
              <a:spcAft>
                <a:spcPts val="0"/>
              </a:spcAft>
              <a:buSzPts val="1100"/>
              <a:buNone/>
              <a:defRPr sz="1100"/>
            </a:lvl4pPr>
            <a:lvl5pPr lvl="4" algn="ctr">
              <a:spcBef>
                <a:spcPts val="0"/>
              </a:spcBef>
              <a:spcAft>
                <a:spcPts val="0"/>
              </a:spcAft>
              <a:buSzPts val="1100"/>
              <a:buNone/>
              <a:defRPr sz="1100"/>
            </a:lvl5pPr>
            <a:lvl6pPr lvl="5" algn="ctr">
              <a:spcBef>
                <a:spcPts val="0"/>
              </a:spcBef>
              <a:spcAft>
                <a:spcPts val="0"/>
              </a:spcAft>
              <a:buSzPts val="1100"/>
              <a:buNone/>
              <a:defRPr sz="1100"/>
            </a:lvl6pPr>
            <a:lvl7pPr lvl="6" algn="ctr">
              <a:spcBef>
                <a:spcPts val="0"/>
              </a:spcBef>
              <a:spcAft>
                <a:spcPts val="0"/>
              </a:spcAft>
              <a:buSzPts val="1100"/>
              <a:buNone/>
              <a:defRPr sz="1100"/>
            </a:lvl7pPr>
            <a:lvl8pPr lvl="7" algn="ctr">
              <a:spcBef>
                <a:spcPts val="0"/>
              </a:spcBef>
              <a:spcAft>
                <a:spcPts val="0"/>
              </a:spcAft>
              <a:buSzPts val="1100"/>
              <a:buNone/>
              <a:defRPr sz="1100"/>
            </a:lvl8pPr>
            <a:lvl9pPr lvl="8" algn="ctr">
              <a:spcBef>
                <a:spcPts val="0"/>
              </a:spcBef>
              <a:spcAft>
                <a:spcPts val="0"/>
              </a:spcAft>
              <a:buSzPts val="1100"/>
              <a:buNone/>
              <a:defRPr sz="1100"/>
            </a:lvl9pPr>
          </a:lstStyle>
          <a:p>
            <a:endParaRPr/>
          </a:p>
        </p:txBody>
      </p:sp>
      <p:grpSp>
        <p:nvGrpSpPr>
          <p:cNvPr id="100" name="Google Shape;100;p4"/>
          <p:cNvGrpSpPr/>
          <p:nvPr/>
        </p:nvGrpSpPr>
        <p:grpSpPr>
          <a:xfrm flipH="1">
            <a:off x="395559" y="539532"/>
            <a:ext cx="258604" cy="258604"/>
            <a:chOff x="763075" y="3429325"/>
            <a:chExt cx="258604" cy="258604"/>
          </a:xfrm>
        </p:grpSpPr>
        <p:sp>
          <p:nvSpPr>
            <p:cNvPr id="101" name="Google Shape;101;p4"/>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pic>
        <p:nvPicPr>
          <p:cNvPr id="108" name="Google Shape;108;p5"/>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109" name="Google Shape;109;p5"/>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0" name="Google Shape;110;p5"/>
          <p:cNvSpPr txBox="1">
            <a:spLocks noGrp="1"/>
          </p:cNvSpPr>
          <p:nvPr>
            <p:ph type="subTitle" idx="1"/>
          </p:nvPr>
        </p:nvSpPr>
        <p:spPr>
          <a:xfrm>
            <a:off x="1236563" y="2166050"/>
            <a:ext cx="29394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111" name="Google Shape;111;p5"/>
          <p:cNvSpPr txBox="1">
            <a:spLocks noGrp="1"/>
          </p:cNvSpPr>
          <p:nvPr>
            <p:ph type="subTitle" idx="2"/>
          </p:nvPr>
        </p:nvSpPr>
        <p:spPr>
          <a:xfrm>
            <a:off x="1236563" y="2654999"/>
            <a:ext cx="2939400" cy="1334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2" name="Google Shape;112;p5"/>
          <p:cNvSpPr txBox="1">
            <a:spLocks noGrp="1"/>
          </p:cNvSpPr>
          <p:nvPr>
            <p:ph type="subTitle" idx="3"/>
          </p:nvPr>
        </p:nvSpPr>
        <p:spPr>
          <a:xfrm>
            <a:off x="4968638" y="2166050"/>
            <a:ext cx="2939400" cy="564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Font typeface="Outfit"/>
              <a:buNone/>
              <a:defRPr sz="2200" b="1">
                <a:latin typeface="Outfit"/>
                <a:ea typeface="Outfit"/>
                <a:cs typeface="Outfit"/>
                <a:sym typeface="Outfit"/>
              </a:defRPr>
            </a:lvl1pPr>
            <a:lvl2pPr lvl="1" algn="ctr" rtl="0">
              <a:spcBef>
                <a:spcPts val="0"/>
              </a:spcBef>
              <a:spcAft>
                <a:spcPts val="0"/>
              </a:spcAft>
              <a:buSzPts val="2400"/>
              <a:buFont typeface="Outfit"/>
              <a:buNone/>
              <a:defRPr sz="2400" b="1">
                <a:latin typeface="Outfit"/>
                <a:ea typeface="Outfit"/>
                <a:cs typeface="Outfit"/>
                <a:sym typeface="Outfit"/>
              </a:defRPr>
            </a:lvl2pPr>
            <a:lvl3pPr lvl="2" algn="ctr" rtl="0">
              <a:spcBef>
                <a:spcPts val="0"/>
              </a:spcBef>
              <a:spcAft>
                <a:spcPts val="0"/>
              </a:spcAft>
              <a:buSzPts val="2400"/>
              <a:buFont typeface="Outfit"/>
              <a:buNone/>
              <a:defRPr sz="2400" b="1">
                <a:latin typeface="Outfit"/>
                <a:ea typeface="Outfit"/>
                <a:cs typeface="Outfit"/>
                <a:sym typeface="Outfit"/>
              </a:defRPr>
            </a:lvl3pPr>
            <a:lvl4pPr lvl="3" algn="ctr" rtl="0">
              <a:spcBef>
                <a:spcPts val="0"/>
              </a:spcBef>
              <a:spcAft>
                <a:spcPts val="0"/>
              </a:spcAft>
              <a:buSzPts val="2400"/>
              <a:buFont typeface="Outfit"/>
              <a:buNone/>
              <a:defRPr sz="2400" b="1">
                <a:latin typeface="Outfit"/>
                <a:ea typeface="Outfit"/>
                <a:cs typeface="Outfit"/>
                <a:sym typeface="Outfit"/>
              </a:defRPr>
            </a:lvl4pPr>
            <a:lvl5pPr lvl="4" algn="ctr" rtl="0">
              <a:spcBef>
                <a:spcPts val="0"/>
              </a:spcBef>
              <a:spcAft>
                <a:spcPts val="0"/>
              </a:spcAft>
              <a:buSzPts val="2400"/>
              <a:buFont typeface="Outfit"/>
              <a:buNone/>
              <a:defRPr sz="2400" b="1">
                <a:latin typeface="Outfit"/>
                <a:ea typeface="Outfit"/>
                <a:cs typeface="Outfit"/>
                <a:sym typeface="Outfit"/>
              </a:defRPr>
            </a:lvl5pPr>
            <a:lvl6pPr lvl="5" algn="ctr" rtl="0">
              <a:spcBef>
                <a:spcPts val="0"/>
              </a:spcBef>
              <a:spcAft>
                <a:spcPts val="0"/>
              </a:spcAft>
              <a:buSzPts val="2400"/>
              <a:buFont typeface="Outfit"/>
              <a:buNone/>
              <a:defRPr sz="2400" b="1">
                <a:latin typeface="Outfit"/>
                <a:ea typeface="Outfit"/>
                <a:cs typeface="Outfit"/>
                <a:sym typeface="Outfit"/>
              </a:defRPr>
            </a:lvl6pPr>
            <a:lvl7pPr lvl="6" algn="ctr" rtl="0">
              <a:spcBef>
                <a:spcPts val="0"/>
              </a:spcBef>
              <a:spcAft>
                <a:spcPts val="0"/>
              </a:spcAft>
              <a:buSzPts val="2400"/>
              <a:buFont typeface="Outfit"/>
              <a:buNone/>
              <a:defRPr sz="2400" b="1">
                <a:latin typeface="Outfit"/>
                <a:ea typeface="Outfit"/>
                <a:cs typeface="Outfit"/>
                <a:sym typeface="Outfit"/>
              </a:defRPr>
            </a:lvl7pPr>
            <a:lvl8pPr lvl="7" algn="ctr" rtl="0">
              <a:spcBef>
                <a:spcPts val="0"/>
              </a:spcBef>
              <a:spcAft>
                <a:spcPts val="0"/>
              </a:spcAft>
              <a:buSzPts val="2400"/>
              <a:buFont typeface="Outfit"/>
              <a:buNone/>
              <a:defRPr sz="2400" b="1">
                <a:latin typeface="Outfit"/>
                <a:ea typeface="Outfit"/>
                <a:cs typeface="Outfit"/>
                <a:sym typeface="Outfit"/>
              </a:defRPr>
            </a:lvl8pPr>
            <a:lvl9pPr lvl="8" algn="ctr" rtl="0">
              <a:spcBef>
                <a:spcPts val="0"/>
              </a:spcBef>
              <a:spcAft>
                <a:spcPts val="0"/>
              </a:spcAft>
              <a:buSzPts val="2400"/>
              <a:buFont typeface="Outfit"/>
              <a:buNone/>
              <a:defRPr sz="2400" b="1">
                <a:latin typeface="Outfit"/>
                <a:ea typeface="Outfit"/>
                <a:cs typeface="Outfit"/>
                <a:sym typeface="Outfit"/>
              </a:defRPr>
            </a:lvl9pPr>
          </a:lstStyle>
          <a:p>
            <a:endParaRPr/>
          </a:p>
        </p:txBody>
      </p:sp>
      <p:sp>
        <p:nvSpPr>
          <p:cNvPr id="113" name="Google Shape;113;p5"/>
          <p:cNvSpPr txBox="1">
            <a:spLocks noGrp="1"/>
          </p:cNvSpPr>
          <p:nvPr>
            <p:ph type="subTitle" idx="4"/>
          </p:nvPr>
        </p:nvSpPr>
        <p:spPr>
          <a:xfrm>
            <a:off x="4968638" y="2654999"/>
            <a:ext cx="2939400" cy="1334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114" name="Google Shape;114;p5"/>
          <p:cNvGrpSpPr/>
          <p:nvPr/>
        </p:nvGrpSpPr>
        <p:grpSpPr>
          <a:xfrm>
            <a:off x="355750" y="1789600"/>
            <a:ext cx="305400" cy="305400"/>
            <a:chOff x="3877500" y="2882075"/>
            <a:chExt cx="305400" cy="305400"/>
          </a:xfrm>
        </p:grpSpPr>
        <p:cxnSp>
          <p:nvCxnSpPr>
            <p:cNvPr id="115" name="Google Shape;115;p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5"/>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5"/>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119" name="Google Shape;119;p5"/>
          <p:cNvGrpSpPr/>
          <p:nvPr/>
        </p:nvGrpSpPr>
        <p:grpSpPr>
          <a:xfrm>
            <a:off x="286963" y="222125"/>
            <a:ext cx="8570075" cy="4699200"/>
            <a:chOff x="286750" y="222125"/>
            <a:chExt cx="8570075" cy="4699200"/>
          </a:xfrm>
        </p:grpSpPr>
        <p:sp>
          <p:nvSpPr>
            <p:cNvPr id="120" name="Google Shape;120;p5"/>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 name="Google Shape;121;p5"/>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22" name="Google Shape;122;p5"/>
            <p:cNvGrpSpPr/>
            <p:nvPr/>
          </p:nvGrpSpPr>
          <p:grpSpPr>
            <a:xfrm>
              <a:off x="426100" y="289975"/>
              <a:ext cx="8291950" cy="82650"/>
              <a:chOff x="386525" y="289975"/>
              <a:chExt cx="8291950" cy="82650"/>
            </a:xfrm>
          </p:grpSpPr>
          <p:grpSp>
            <p:nvGrpSpPr>
              <p:cNvPr id="123" name="Google Shape;123;p5"/>
              <p:cNvGrpSpPr/>
              <p:nvPr/>
            </p:nvGrpSpPr>
            <p:grpSpPr>
              <a:xfrm>
                <a:off x="386525" y="291325"/>
                <a:ext cx="362225" cy="81300"/>
                <a:chOff x="386525" y="291325"/>
                <a:chExt cx="362225" cy="81300"/>
              </a:xfrm>
            </p:grpSpPr>
            <p:sp>
              <p:nvSpPr>
                <p:cNvPr id="124" name="Google Shape;124;p5"/>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8" name="Google Shape;128;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888481">
            <a:off x="7961175" y="4585175"/>
            <a:ext cx="1169252" cy="213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pic>
        <p:nvPicPr>
          <p:cNvPr id="130" name="Google Shape;130;p6"/>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sp>
        <p:nvSpPr>
          <p:cNvPr id="131" name="Google Shape;131;p6"/>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32" name="Google Shape;132;p6"/>
          <p:cNvGrpSpPr/>
          <p:nvPr/>
        </p:nvGrpSpPr>
        <p:grpSpPr>
          <a:xfrm>
            <a:off x="8430675" y="799000"/>
            <a:ext cx="305400" cy="305400"/>
            <a:chOff x="3877500" y="2882075"/>
            <a:chExt cx="305400" cy="305400"/>
          </a:xfrm>
        </p:grpSpPr>
        <p:cxnSp>
          <p:nvCxnSpPr>
            <p:cNvPr id="133" name="Google Shape;133;p6"/>
            <p:cNvCxnSpPr/>
            <p:nvPr/>
          </p:nvCxnSpPr>
          <p:spPr>
            <a:xfrm>
              <a:off x="4030200" y="2882075"/>
              <a:ext cx="0" cy="305400"/>
            </a:xfrm>
            <a:prstGeom prst="straightConnector1">
              <a:avLst/>
            </a:prstGeom>
            <a:noFill/>
            <a:ln w="9525" cap="flat" cmpd="sng">
              <a:solidFill>
                <a:srgbClr val="E44791"/>
              </a:solidFill>
              <a:prstDash val="solid"/>
              <a:round/>
              <a:headEnd type="none" w="med" len="med"/>
              <a:tailEnd type="none" w="med" len="med"/>
            </a:ln>
          </p:spPr>
        </p:cxnSp>
        <p:cxnSp>
          <p:nvCxnSpPr>
            <p:cNvPr id="134" name="Google Shape;134;p6"/>
            <p:cNvCxnSpPr/>
            <p:nvPr/>
          </p:nvCxnSpPr>
          <p:spPr>
            <a:xfrm>
              <a:off x="4030200" y="2882075"/>
              <a:ext cx="0" cy="305400"/>
            </a:xfrm>
            <a:prstGeom prst="straightConnector1">
              <a:avLst/>
            </a:prstGeom>
            <a:noFill/>
            <a:ln w="9525" cap="flat" cmpd="sng">
              <a:solidFill>
                <a:srgbClr val="E44791"/>
              </a:solidFill>
              <a:prstDash val="solid"/>
              <a:round/>
              <a:headEnd type="none" w="med" len="med"/>
              <a:tailEnd type="none" w="med" len="med"/>
            </a:ln>
          </p:spPr>
        </p:cxnSp>
        <p:cxnSp>
          <p:nvCxnSpPr>
            <p:cNvPr id="135" name="Google Shape;135;p6"/>
            <p:cNvCxnSpPr/>
            <p:nvPr/>
          </p:nvCxnSpPr>
          <p:spPr>
            <a:xfrm>
              <a:off x="4030200" y="2882040"/>
              <a:ext cx="0" cy="305470"/>
            </a:xfrm>
            <a:prstGeom prst="straightConnector1">
              <a:avLst/>
            </a:prstGeom>
            <a:noFill/>
            <a:ln w="9525" cap="flat" cmpd="sng">
              <a:solidFill>
                <a:srgbClr val="E44791"/>
              </a:solidFill>
              <a:prstDash val="solid"/>
              <a:round/>
              <a:headEnd type="none" w="med" len="med"/>
              <a:tailEnd type="none" w="med" len="med"/>
            </a:ln>
          </p:spPr>
        </p:cxnSp>
        <p:cxnSp>
          <p:nvCxnSpPr>
            <p:cNvPr id="136" name="Google Shape;136;p6"/>
            <p:cNvCxnSpPr/>
            <p:nvPr/>
          </p:nvCxnSpPr>
          <p:spPr>
            <a:xfrm>
              <a:off x="4030200" y="2882040"/>
              <a:ext cx="0" cy="305470"/>
            </a:xfrm>
            <a:prstGeom prst="straightConnector1">
              <a:avLst/>
            </a:prstGeom>
            <a:noFill/>
            <a:ln w="9525" cap="flat" cmpd="sng">
              <a:solidFill>
                <a:srgbClr val="E44791"/>
              </a:solidFill>
              <a:prstDash val="solid"/>
              <a:round/>
              <a:headEnd type="none" w="med" len="med"/>
              <a:tailEnd type="none" w="med" len="med"/>
            </a:ln>
          </p:spPr>
        </p:cxnSp>
      </p:grpSp>
      <p:grpSp>
        <p:nvGrpSpPr>
          <p:cNvPr id="137" name="Google Shape;137;p6"/>
          <p:cNvGrpSpPr/>
          <p:nvPr/>
        </p:nvGrpSpPr>
        <p:grpSpPr>
          <a:xfrm>
            <a:off x="286963" y="222125"/>
            <a:ext cx="8570075" cy="4699200"/>
            <a:chOff x="286750" y="222125"/>
            <a:chExt cx="8570075" cy="4699200"/>
          </a:xfrm>
        </p:grpSpPr>
        <p:sp>
          <p:nvSpPr>
            <p:cNvPr id="138" name="Google Shape;138;p6"/>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 name="Google Shape;139;p6"/>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40" name="Google Shape;140;p6"/>
            <p:cNvGrpSpPr/>
            <p:nvPr/>
          </p:nvGrpSpPr>
          <p:grpSpPr>
            <a:xfrm>
              <a:off x="426100" y="289975"/>
              <a:ext cx="8291950" cy="82650"/>
              <a:chOff x="386525" y="289975"/>
              <a:chExt cx="8291950" cy="82650"/>
            </a:xfrm>
          </p:grpSpPr>
          <p:grpSp>
            <p:nvGrpSpPr>
              <p:cNvPr id="141" name="Google Shape;141;p6"/>
              <p:cNvGrpSpPr/>
              <p:nvPr/>
            </p:nvGrpSpPr>
            <p:grpSpPr>
              <a:xfrm>
                <a:off x="386525" y="291325"/>
                <a:ext cx="362225" cy="81300"/>
                <a:chOff x="386525" y="291325"/>
                <a:chExt cx="362225" cy="81300"/>
              </a:xfrm>
            </p:grpSpPr>
            <p:sp>
              <p:nvSpPr>
                <p:cNvPr id="142" name="Google Shape;142;p6"/>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6"/>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pic>
        <p:nvPicPr>
          <p:cNvPr id="147" name="Google Shape;147;p7"/>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148" name="Google Shape;148;p7"/>
          <p:cNvGrpSpPr/>
          <p:nvPr/>
        </p:nvGrpSpPr>
        <p:grpSpPr>
          <a:xfrm>
            <a:off x="286963" y="222125"/>
            <a:ext cx="8570075" cy="4699200"/>
            <a:chOff x="286750" y="222125"/>
            <a:chExt cx="8570075" cy="4699200"/>
          </a:xfrm>
        </p:grpSpPr>
        <p:sp>
          <p:nvSpPr>
            <p:cNvPr id="149" name="Google Shape;149;p7"/>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7"/>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51" name="Google Shape;151;p7"/>
            <p:cNvGrpSpPr/>
            <p:nvPr/>
          </p:nvGrpSpPr>
          <p:grpSpPr>
            <a:xfrm>
              <a:off x="426100" y="289975"/>
              <a:ext cx="8291950" cy="82650"/>
              <a:chOff x="386525" y="289975"/>
              <a:chExt cx="8291950" cy="82650"/>
            </a:xfrm>
          </p:grpSpPr>
          <p:grpSp>
            <p:nvGrpSpPr>
              <p:cNvPr id="152" name="Google Shape;152;p7"/>
              <p:cNvGrpSpPr/>
              <p:nvPr/>
            </p:nvGrpSpPr>
            <p:grpSpPr>
              <a:xfrm>
                <a:off x="386525" y="291325"/>
                <a:ext cx="362225" cy="81300"/>
                <a:chOff x="386525" y="291325"/>
                <a:chExt cx="362225" cy="81300"/>
              </a:xfrm>
            </p:grpSpPr>
            <p:sp>
              <p:nvSpPr>
                <p:cNvPr id="153" name="Google Shape;153;p7"/>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7"/>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 name="Google Shape;157;p7"/>
          <p:cNvSpPr txBox="1">
            <a:spLocks noGrp="1"/>
          </p:cNvSpPr>
          <p:nvPr>
            <p:ph type="title"/>
          </p:nvPr>
        </p:nvSpPr>
        <p:spPr>
          <a:xfrm>
            <a:off x="713225" y="1323600"/>
            <a:ext cx="2848800" cy="7557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8" name="Google Shape;158;p7"/>
          <p:cNvSpPr txBox="1">
            <a:spLocks noGrp="1"/>
          </p:cNvSpPr>
          <p:nvPr>
            <p:ph type="body" idx="1"/>
          </p:nvPr>
        </p:nvSpPr>
        <p:spPr>
          <a:xfrm>
            <a:off x="713225" y="2079300"/>
            <a:ext cx="2848800" cy="1740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9" name="Google Shape;159;p7"/>
          <p:cNvSpPr>
            <a:spLocks noGrp="1"/>
          </p:cNvSpPr>
          <p:nvPr>
            <p:ph type="pic" idx="2"/>
          </p:nvPr>
        </p:nvSpPr>
        <p:spPr>
          <a:xfrm>
            <a:off x="4824125" y="905325"/>
            <a:ext cx="3332700" cy="3332700"/>
          </a:xfrm>
          <a:prstGeom prst="ellipse">
            <a:avLst/>
          </a:prstGeom>
          <a:noFill/>
          <a:ln w="9525" cap="flat" cmpd="sng">
            <a:solidFill>
              <a:schemeClr val="dk1"/>
            </a:solidFill>
            <a:prstDash val="solid"/>
            <a:round/>
            <a:headEnd type="none" w="sm" len="sm"/>
            <a:tailEnd type="none" w="sm" len="sm"/>
          </a:ln>
        </p:spPr>
      </p:sp>
      <p:grpSp>
        <p:nvGrpSpPr>
          <p:cNvPr id="160" name="Google Shape;160;p7"/>
          <p:cNvGrpSpPr/>
          <p:nvPr/>
        </p:nvGrpSpPr>
        <p:grpSpPr>
          <a:xfrm>
            <a:off x="449188" y="805675"/>
            <a:ext cx="8288438" cy="3976425"/>
            <a:chOff x="449188" y="805675"/>
            <a:chExt cx="8288438" cy="3976425"/>
          </a:xfrm>
        </p:grpSpPr>
        <p:grpSp>
          <p:nvGrpSpPr>
            <p:cNvPr id="161" name="Google Shape;161;p7"/>
            <p:cNvGrpSpPr/>
            <p:nvPr/>
          </p:nvGrpSpPr>
          <p:grpSpPr>
            <a:xfrm rot="10800000">
              <a:off x="449188" y="4289638"/>
              <a:ext cx="528075" cy="492463"/>
              <a:chOff x="7983988" y="747438"/>
              <a:chExt cx="528075" cy="492463"/>
            </a:xfrm>
          </p:grpSpPr>
          <p:sp>
            <p:nvSpPr>
              <p:cNvPr id="162" name="Google Shape;162;p7"/>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7"/>
            <p:cNvGrpSpPr/>
            <p:nvPr/>
          </p:nvGrpSpPr>
          <p:grpSpPr>
            <a:xfrm>
              <a:off x="8432225" y="805675"/>
              <a:ext cx="305400" cy="305400"/>
              <a:chOff x="3877500" y="2882075"/>
              <a:chExt cx="305400" cy="305400"/>
            </a:xfrm>
          </p:grpSpPr>
          <p:cxnSp>
            <p:nvCxnSpPr>
              <p:cNvPr id="169" name="Google Shape;169;p7"/>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70" name="Google Shape;170;p7"/>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171" name="Google Shape;171;p7"/>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172" name="Google Shape;172;p7"/>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73" name="Google Shape;173;p7"/>
          <p:cNvGrpSpPr/>
          <p:nvPr/>
        </p:nvGrpSpPr>
        <p:grpSpPr>
          <a:xfrm>
            <a:off x="8314833" y="2863946"/>
            <a:ext cx="1071064" cy="1071064"/>
            <a:chOff x="3260800" y="2469225"/>
            <a:chExt cx="475500" cy="475500"/>
          </a:xfrm>
        </p:grpSpPr>
        <p:cxnSp>
          <p:nvCxnSpPr>
            <p:cNvPr id="174" name="Google Shape;174;p7"/>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175" name="Google Shape;175;p7"/>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7"/>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7"/>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178" name="Google Shape;178;p7"/>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179" name="Google Shape;179;p7"/>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7"/>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7"/>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182" name="Google Shape;182;p7"/>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7"/>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184" name="Google Shape;184;p7"/>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185" name="Google Shape;185;p7"/>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7"/>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187" name="Google Shape;187;p7"/>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8"/>
        <p:cNvGrpSpPr/>
        <p:nvPr/>
      </p:nvGrpSpPr>
      <p:grpSpPr>
        <a:xfrm>
          <a:off x="0" y="0"/>
          <a:ext cx="0" cy="0"/>
          <a:chOff x="0" y="0"/>
          <a:chExt cx="0" cy="0"/>
        </a:xfrm>
      </p:grpSpPr>
      <p:pic>
        <p:nvPicPr>
          <p:cNvPr id="189" name="Google Shape;189;p8"/>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190" name="Google Shape;190;p8"/>
          <p:cNvGrpSpPr/>
          <p:nvPr/>
        </p:nvGrpSpPr>
        <p:grpSpPr>
          <a:xfrm>
            <a:off x="286963" y="222125"/>
            <a:ext cx="8570075" cy="4699200"/>
            <a:chOff x="286750" y="222125"/>
            <a:chExt cx="8570075" cy="4699200"/>
          </a:xfrm>
        </p:grpSpPr>
        <p:sp>
          <p:nvSpPr>
            <p:cNvPr id="191" name="Google Shape;191;p8"/>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8"/>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193" name="Google Shape;193;p8"/>
            <p:cNvGrpSpPr/>
            <p:nvPr/>
          </p:nvGrpSpPr>
          <p:grpSpPr>
            <a:xfrm>
              <a:off x="426100" y="289975"/>
              <a:ext cx="8291950" cy="82650"/>
              <a:chOff x="386525" y="289975"/>
              <a:chExt cx="8291950" cy="82650"/>
            </a:xfrm>
          </p:grpSpPr>
          <p:grpSp>
            <p:nvGrpSpPr>
              <p:cNvPr id="194" name="Google Shape;194;p8"/>
              <p:cNvGrpSpPr/>
              <p:nvPr/>
            </p:nvGrpSpPr>
            <p:grpSpPr>
              <a:xfrm>
                <a:off x="386525" y="291325"/>
                <a:ext cx="362225" cy="81300"/>
                <a:chOff x="386525" y="291325"/>
                <a:chExt cx="362225" cy="81300"/>
              </a:xfrm>
            </p:grpSpPr>
            <p:sp>
              <p:nvSpPr>
                <p:cNvPr id="195" name="Google Shape;195;p8"/>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8"/>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 name="Google Shape;199;p8"/>
          <p:cNvSpPr txBox="1">
            <a:spLocks noGrp="1"/>
          </p:cNvSpPr>
          <p:nvPr>
            <p:ph type="title"/>
          </p:nvPr>
        </p:nvSpPr>
        <p:spPr>
          <a:xfrm>
            <a:off x="2118550" y="1194875"/>
            <a:ext cx="4906800" cy="2753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200" name="Google Shape;200;p8"/>
          <p:cNvGrpSpPr/>
          <p:nvPr/>
        </p:nvGrpSpPr>
        <p:grpSpPr>
          <a:xfrm>
            <a:off x="7672949" y="2520409"/>
            <a:ext cx="1801622" cy="1801622"/>
            <a:chOff x="3260800" y="2469225"/>
            <a:chExt cx="475500" cy="475500"/>
          </a:xfrm>
        </p:grpSpPr>
        <p:cxnSp>
          <p:nvCxnSpPr>
            <p:cNvPr id="201" name="Google Shape;201;p8"/>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8"/>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8"/>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04" name="Google Shape;204;p8"/>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8"/>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206" name="Google Shape;206;p8"/>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07" name="Google Shape;207;p8"/>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208" name="Google Shape;208;p8"/>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8"/>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10" name="Google Shape;210;p8"/>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11" name="Google Shape;211;p8"/>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212" name="Google Shape;212;p8"/>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8"/>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14" name="Google Shape;214;p8"/>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pic>
        <p:nvPicPr>
          <p:cNvPr id="215" name="Google Shape;215;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888481" flipH="1">
            <a:off x="-243675" y="1218975"/>
            <a:ext cx="1169252" cy="213300"/>
          </a:xfrm>
          <a:prstGeom prst="rect">
            <a:avLst/>
          </a:prstGeom>
          <a:noFill/>
          <a:ln>
            <a:noFill/>
          </a:ln>
        </p:spPr>
      </p:pic>
      <p:grpSp>
        <p:nvGrpSpPr>
          <p:cNvPr id="216" name="Google Shape;216;p8"/>
          <p:cNvGrpSpPr/>
          <p:nvPr/>
        </p:nvGrpSpPr>
        <p:grpSpPr>
          <a:xfrm>
            <a:off x="488000" y="805675"/>
            <a:ext cx="8173425" cy="3892904"/>
            <a:chOff x="488000" y="805675"/>
            <a:chExt cx="8173425" cy="3892904"/>
          </a:xfrm>
        </p:grpSpPr>
        <p:grpSp>
          <p:nvGrpSpPr>
            <p:cNvPr id="217" name="Google Shape;217;p8"/>
            <p:cNvGrpSpPr/>
            <p:nvPr/>
          </p:nvGrpSpPr>
          <p:grpSpPr>
            <a:xfrm>
              <a:off x="8356025" y="805675"/>
              <a:ext cx="305400" cy="305400"/>
              <a:chOff x="3877500" y="2882075"/>
              <a:chExt cx="305400" cy="305400"/>
            </a:xfrm>
          </p:grpSpPr>
          <p:cxnSp>
            <p:nvCxnSpPr>
              <p:cNvPr id="218" name="Google Shape;218;p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19" name="Google Shape;219;p8"/>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20" name="Google Shape;220;p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221" name="Google Shape;221;p8"/>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nvGrpSpPr>
            <p:cNvPr id="222" name="Google Shape;222;p8"/>
            <p:cNvGrpSpPr/>
            <p:nvPr/>
          </p:nvGrpSpPr>
          <p:grpSpPr>
            <a:xfrm>
              <a:off x="488000" y="4439975"/>
              <a:ext cx="258604" cy="258604"/>
              <a:chOff x="763075" y="3429325"/>
              <a:chExt cx="258604" cy="258604"/>
            </a:xfrm>
          </p:grpSpPr>
          <p:sp>
            <p:nvSpPr>
              <p:cNvPr id="223" name="Google Shape;223;p8"/>
              <p:cNvSpPr/>
              <p:nvPr/>
            </p:nvSpPr>
            <p:spPr>
              <a:xfrm>
                <a:off x="763075"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763075"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763075"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864777"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864777"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864777"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966479" y="3429325"/>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966479" y="3531027"/>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966479" y="3632729"/>
                <a:ext cx="55200" cy="55200"/>
              </a:xfrm>
              <a:prstGeom prst="ellipse">
                <a:avLst/>
              </a:prstGeom>
              <a:solidFill>
                <a:srgbClr val="224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pic>
        <p:nvPicPr>
          <p:cNvPr id="233" name="Google Shape;233;p9"/>
          <p:cNvPicPr preferRelativeResize="0"/>
          <p:nvPr/>
        </p:nvPicPr>
        <p:blipFill>
          <a:blip r:embed="rId2" cstate="screen">
            <a:alphaModFix amt="43000"/>
            <a:extLst>
              <a:ext uri="{28A0092B-C50C-407E-A947-70E740481C1C}">
                <a14:useLocalDpi xmlns:a14="http://schemas.microsoft.com/office/drawing/2010/main"/>
              </a:ext>
            </a:extLst>
          </a:blip>
          <a:stretch>
            <a:fillRect/>
          </a:stretch>
        </p:blipFill>
        <p:spPr>
          <a:xfrm>
            <a:off x="0" y="0"/>
            <a:ext cx="9144003" cy="5143501"/>
          </a:xfrm>
          <a:prstGeom prst="rect">
            <a:avLst/>
          </a:prstGeom>
          <a:noFill/>
          <a:ln>
            <a:noFill/>
          </a:ln>
        </p:spPr>
      </p:pic>
      <p:grpSp>
        <p:nvGrpSpPr>
          <p:cNvPr id="234" name="Google Shape;234;p9"/>
          <p:cNvGrpSpPr/>
          <p:nvPr/>
        </p:nvGrpSpPr>
        <p:grpSpPr>
          <a:xfrm>
            <a:off x="286963" y="222125"/>
            <a:ext cx="8570075" cy="4699200"/>
            <a:chOff x="286750" y="222125"/>
            <a:chExt cx="8570075" cy="4699200"/>
          </a:xfrm>
        </p:grpSpPr>
        <p:sp>
          <p:nvSpPr>
            <p:cNvPr id="235" name="Google Shape;235;p9"/>
            <p:cNvSpPr/>
            <p:nvPr/>
          </p:nvSpPr>
          <p:spPr>
            <a:xfrm>
              <a:off x="287325" y="222125"/>
              <a:ext cx="8569500" cy="4699200"/>
            </a:xfrm>
            <a:prstGeom prst="roundRect">
              <a:avLst>
                <a:gd name="adj" fmla="val 2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 name="Google Shape;236;p9"/>
            <p:cNvCxnSpPr/>
            <p:nvPr/>
          </p:nvCxnSpPr>
          <p:spPr>
            <a:xfrm>
              <a:off x="286750" y="439250"/>
              <a:ext cx="8568000" cy="0"/>
            </a:xfrm>
            <a:prstGeom prst="straightConnector1">
              <a:avLst/>
            </a:prstGeom>
            <a:noFill/>
            <a:ln w="9525" cap="flat" cmpd="sng">
              <a:solidFill>
                <a:schemeClr val="dk1"/>
              </a:solidFill>
              <a:prstDash val="solid"/>
              <a:round/>
              <a:headEnd type="none" w="med" len="med"/>
              <a:tailEnd type="none" w="med" len="med"/>
            </a:ln>
          </p:spPr>
        </p:cxnSp>
        <p:grpSp>
          <p:nvGrpSpPr>
            <p:cNvPr id="237" name="Google Shape;237;p9"/>
            <p:cNvGrpSpPr/>
            <p:nvPr/>
          </p:nvGrpSpPr>
          <p:grpSpPr>
            <a:xfrm>
              <a:off x="426100" y="289975"/>
              <a:ext cx="8291950" cy="82650"/>
              <a:chOff x="386525" y="289975"/>
              <a:chExt cx="8291950" cy="82650"/>
            </a:xfrm>
          </p:grpSpPr>
          <p:grpSp>
            <p:nvGrpSpPr>
              <p:cNvPr id="238" name="Google Shape;238;p9"/>
              <p:cNvGrpSpPr/>
              <p:nvPr/>
            </p:nvGrpSpPr>
            <p:grpSpPr>
              <a:xfrm>
                <a:off x="386525" y="291325"/>
                <a:ext cx="362225" cy="81300"/>
                <a:chOff x="386525" y="291325"/>
                <a:chExt cx="362225" cy="81300"/>
              </a:xfrm>
            </p:grpSpPr>
            <p:sp>
              <p:nvSpPr>
                <p:cNvPr id="239" name="Google Shape;239;p9"/>
                <p:cNvSpPr/>
                <p:nvPr/>
              </p:nvSpPr>
              <p:spPr>
                <a:xfrm>
                  <a:off x="386525" y="291325"/>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526988"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67450" y="2913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9"/>
              <p:cNvSpPr/>
              <p:nvPr/>
            </p:nvSpPr>
            <p:spPr>
              <a:xfrm>
                <a:off x="6642675" y="289975"/>
                <a:ext cx="2035800" cy="81300"/>
              </a:xfrm>
              <a:prstGeom prst="roundRect">
                <a:avLst>
                  <a:gd name="adj" fmla="val 32042"/>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 name="Google Shape;243;p9"/>
          <p:cNvSpPr txBox="1">
            <a:spLocks noGrp="1"/>
          </p:cNvSpPr>
          <p:nvPr>
            <p:ph type="title"/>
          </p:nvPr>
        </p:nvSpPr>
        <p:spPr>
          <a:xfrm>
            <a:off x="2715525" y="1585338"/>
            <a:ext cx="3713100" cy="737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44" name="Google Shape;244;p9"/>
          <p:cNvSpPr txBox="1">
            <a:spLocks noGrp="1"/>
          </p:cNvSpPr>
          <p:nvPr>
            <p:ph type="subTitle" idx="1"/>
          </p:nvPr>
        </p:nvSpPr>
        <p:spPr>
          <a:xfrm>
            <a:off x="2715525" y="2323013"/>
            <a:ext cx="3713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grpSp>
        <p:nvGrpSpPr>
          <p:cNvPr id="245" name="Google Shape;245;p9"/>
          <p:cNvGrpSpPr/>
          <p:nvPr/>
        </p:nvGrpSpPr>
        <p:grpSpPr>
          <a:xfrm>
            <a:off x="480579" y="805675"/>
            <a:ext cx="8212238" cy="3976425"/>
            <a:chOff x="480579" y="805675"/>
            <a:chExt cx="8212238" cy="3976425"/>
          </a:xfrm>
        </p:grpSpPr>
        <p:grpSp>
          <p:nvGrpSpPr>
            <p:cNvPr id="246" name="Google Shape;246;p9"/>
            <p:cNvGrpSpPr/>
            <p:nvPr/>
          </p:nvGrpSpPr>
          <p:grpSpPr>
            <a:xfrm rot="10800000" flipH="1">
              <a:off x="8164742" y="4289638"/>
              <a:ext cx="528075" cy="492463"/>
              <a:chOff x="7983988" y="747438"/>
              <a:chExt cx="528075" cy="492463"/>
            </a:xfrm>
          </p:grpSpPr>
          <p:sp>
            <p:nvSpPr>
              <p:cNvPr id="247" name="Google Shape;247;p9"/>
              <p:cNvSpPr/>
              <p:nvPr/>
            </p:nvSpPr>
            <p:spPr>
              <a:xfrm>
                <a:off x="8430763" y="747438"/>
                <a:ext cx="81300" cy="813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430763" y="953019"/>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430763" y="1158600"/>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207375"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7983988" y="747438"/>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8207363" y="953025"/>
                <a:ext cx="81300" cy="81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9"/>
            <p:cNvGrpSpPr/>
            <p:nvPr/>
          </p:nvGrpSpPr>
          <p:grpSpPr>
            <a:xfrm flipH="1">
              <a:off x="480579" y="805675"/>
              <a:ext cx="305400" cy="305400"/>
              <a:chOff x="3877500" y="2882075"/>
              <a:chExt cx="305400" cy="305400"/>
            </a:xfrm>
          </p:grpSpPr>
          <p:cxnSp>
            <p:nvCxnSpPr>
              <p:cNvPr id="254" name="Google Shape;254;p9"/>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55" name="Google Shape;255;p9"/>
              <p:cNvCxnSpPr/>
              <p:nvPr/>
            </p:nvCxnSpPr>
            <p:spPr>
              <a:xfrm>
                <a:off x="4030200" y="2882075"/>
                <a:ext cx="0" cy="305400"/>
              </a:xfrm>
              <a:prstGeom prst="straightConnector1">
                <a:avLst/>
              </a:prstGeom>
              <a:noFill/>
              <a:ln w="9525" cap="flat" cmpd="sng">
                <a:solidFill>
                  <a:schemeClr val="accent1"/>
                </a:solidFill>
                <a:prstDash val="solid"/>
                <a:round/>
                <a:headEnd type="none" w="med" len="med"/>
                <a:tailEnd type="none" w="med" len="med"/>
              </a:ln>
            </p:spPr>
          </p:cxnSp>
          <p:cxnSp>
            <p:nvCxnSpPr>
              <p:cNvPr id="256" name="Google Shape;256;p9"/>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cxnSp>
            <p:nvCxnSpPr>
              <p:cNvPr id="257" name="Google Shape;257;p9"/>
              <p:cNvCxnSpPr/>
              <p:nvPr/>
            </p:nvCxnSpPr>
            <p:spPr>
              <a:xfrm>
                <a:off x="4030200" y="2882040"/>
                <a:ext cx="0" cy="30547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258" name="Google Shape;258;p9"/>
          <p:cNvGrpSpPr/>
          <p:nvPr/>
        </p:nvGrpSpPr>
        <p:grpSpPr>
          <a:xfrm flipH="1">
            <a:off x="-243893" y="2863946"/>
            <a:ext cx="1071064" cy="1071064"/>
            <a:chOff x="3260800" y="2469225"/>
            <a:chExt cx="475500" cy="475500"/>
          </a:xfrm>
        </p:grpSpPr>
        <p:cxnSp>
          <p:nvCxnSpPr>
            <p:cNvPr id="259" name="Google Shape;259;p9"/>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9"/>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9"/>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9"/>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9"/>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9"/>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9"/>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9"/>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267" name="Google Shape;267;p9"/>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68" name="Google Shape;268;p9"/>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69" name="Google Shape;269;p9"/>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270" name="Google Shape;270;p9"/>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9"/>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9"/>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3"/>
        <p:cNvGrpSpPr/>
        <p:nvPr/>
      </p:nvGrpSpPr>
      <p:grpSpPr>
        <a:xfrm>
          <a:off x="0" y="0"/>
          <a:ext cx="0" cy="0"/>
          <a:chOff x="0" y="0"/>
          <a:chExt cx="0" cy="0"/>
        </a:xfrm>
      </p:grpSpPr>
      <p:sp>
        <p:nvSpPr>
          <p:cNvPr id="274" name="Google Shape;274;p10"/>
          <p:cNvSpPr>
            <a:spLocks noGrp="1"/>
          </p:cNvSpPr>
          <p:nvPr>
            <p:ph type="pic" idx="2"/>
          </p:nvPr>
        </p:nvSpPr>
        <p:spPr>
          <a:xfrm>
            <a:off x="-7275" y="-2425"/>
            <a:ext cx="9144000" cy="5143500"/>
          </a:xfrm>
          <a:prstGeom prst="rect">
            <a:avLst/>
          </a:prstGeom>
          <a:noFill/>
          <a:ln>
            <a:noFill/>
          </a:ln>
        </p:spPr>
      </p:sp>
      <p:sp>
        <p:nvSpPr>
          <p:cNvPr id="275" name="Google Shape;275;p10"/>
          <p:cNvSpPr txBox="1">
            <a:spLocks noGrp="1"/>
          </p:cNvSpPr>
          <p:nvPr>
            <p:ph type="body" idx="1"/>
          </p:nvPr>
        </p:nvSpPr>
        <p:spPr>
          <a:xfrm>
            <a:off x="713225" y="4003475"/>
            <a:ext cx="5998800" cy="605100"/>
          </a:xfrm>
          <a:prstGeom prst="rect">
            <a:avLst/>
          </a:prstGeom>
          <a:solidFill>
            <a:schemeClr val="lt1"/>
          </a:solidFill>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3300"/>
              <a:buFont typeface="Outfit"/>
              <a:buNone/>
              <a:defRPr sz="3300" b="1">
                <a:latin typeface="Outfit"/>
                <a:ea typeface="Outfit"/>
                <a:cs typeface="Outfit"/>
                <a:sym typeface="Outfit"/>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539500"/>
            <a:ext cx="7717200" cy="564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1pPr>
            <a:lvl2pPr lvl="1"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2pPr>
            <a:lvl3pPr lvl="2"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3pPr>
            <a:lvl4pPr lvl="3"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4pPr>
            <a:lvl5pPr lvl="4"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5pPr>
            <a:lvl6pPr lvl="5"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6pPr>
            <a:lvl7pPr lvl="6"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7pPr>
            <a:lvl8pPr lvl="7"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8pPr>
            <a:lvl9pPr lvl="8" algn="ctr">
              <a:lnSpc>
                <a:spcPct val="100000"/>
              </a:lnSpc>
              <a:spcBef>
                <a:spcPts val="0"/>
              </a:spcBef>
              <a:spcAft>
                <a:spcPts val="0"/>
              </a:spcAft>
              <a:buClr>
                <a:schemeClr val="dk1"/>
              </a:buClr>
              <a:buSzPts val="3000"/>
              <a:buFont typeface="Outfit"/>
              <a:buNone/>
              <a:defRPr sz="30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475" y="1237559"/>
            <a:ext cx="7717200" cy="3371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Lexend Deca"/>
              <a:buChar char="●"/>
              <a:defRPr sz="1200">
                <a:solidFill>
                  <a:schemeClr val="dk1"/>
                </a:solidFill>
                <a:latin typeface="Lexend Deca"/>
                <a:ea typeface="Lexend Deca"/>
                <a:cs typeface="Lexend Deca"/>
                <a:sym typeface="Lexend Deca"/>
              </a:defRPr>
            </a:lvl1pPr>
            <a:lvl2pPr marL="914400" lvl="1"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2pPr>
            <a:lvl3pPr marL="1371600" lvl="2"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3pPr>
            <a:lvl4pPr marL="1828800" lvl="3"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4pPr>
            <a:lvl5pPr marL="2286000" lvl="4"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5pPr>
            <a:lvl6pPr marL="2743200" lvl="5"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6pPr>
            <a:lvl7pPr marL="3200400" lvl="6"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7pPr>
            <a:lvl8pPr marL="3657600" lvl="7"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8pPr>
            <a:lvl9pPr marL="4114800" lvl="8" indent="-304800">
              <a:lnSpc>
                <a:spcPct val="100000"/>
              </a:lnSpc>
              <a:spcBef>
                <a:spcPts val="0"/>
              </a:spcBef>
              <a:spcAft>
                <a:spcPts val="0"/>
              </a:spcAft>
              <a:buClr>
                <a:schemeClr val="dk1"/>
              </a:buClr>
              <a:buSzPts val="1200"/>
              <a:buFont typeface="Lexend Deca"/>
              <a:buChar char="■"/>
              <a:defRPr sz="1200">
                <a:solidFill>
                  <a:schemeClr val="dk1"/>
                </a:solidFill>
                <a:latin typeface="Lexend Deca"/>
                <a:ea typeface="Lexend Deca"/>
                <a:cs typeface="Lexend Deca"/>
                <a:sym typeface="Lexend Dec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525382">
            <a:off x="4538862" y="2414654"/>
            <a:ext cx="4253374" cy="1220714"/>
          </a:xfrm>
          <a:prstGeom prst="rect">
            <a:avLst/>
          </a:prstGeom>
          <a:noFill/>
          <a:ln>
            <a:noFill/>
          </a:ln>
        </p:spPr>
      </p:pic>
      <p:pic>
        <p:nvPicPr>
          <p:cNvPr id="752" name="Google Shape;752;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09575" y="3143250"/>
            <a:ext cx="3006326" cy="1595172"/>
          </a:xfrm>
          <a:prstGeom prst="rect">
            <a:avLst/>
          </a:prstGeom>
          <a:noFill/>
          <a:ln>
            <a:noFill/>
          </a:ln>
        </p:spPr>
      </p:pic>
      <p:sp>
        <p:nvSpPr>
          <p:cNvPr id="753" name="Google Shape;753;p26"/>
          <p:cNvSpPr txBox="1">
            <a:spLocks noGrp="1"/>
          </p:cNvSpPr>
          <p:nvPr>
            <p:ph type="subTitle" idx="1"/>
          </p:nvPr>
        </p:nvSpPr>
        <p:spPr>
          <a:xfrm>
            <a:off x="674600" y="2822550"/>
            <a:ext cx="3751200" cy="2015400"/>
          </a:xfrm>
          <a:prstGeom prst="rect">
            <a:avLst/>
          </a:prstGeom>
        </p:spPr>
        <p:txBody>
          <a:bodyPr spcFirstLastPara="1" wrap="square" lIns="91425" tIns="91425" rIns="91425" bIns="91425" anchor="t" anchorCtr="0">
            <a:noAutofit/>
          </a:bodyPr>
          <a:lstStyle/>
          <a:p>
            <a:pPr marL="228600" lvl="0" indent="-171450" algn="l" rtl="0">
              <a:spcBef>
                <a:spcPts val="0"/>
              </a:spcBef>
              <a:spcAft>
                <a:spcPts val="0"/>
              </a:spcAft>
              <a:buNone/>
            </a:pPr>
            <a:r>
              <a:rPr lang="en"/>
              <a:t>•  Pronouns: she/her</a:t>
            </a:r>
            <a:endParaRPr/>
          </a:p>
          <a:p>
            <a:pPr marL="228600" lvl="0" indent="-171450" algn="l" rtl="0">
              <a:spcBef>
                <a:spcPts val="0"/>
              </a:spcBef>
              <a:spcAft>
                <a:spcPts val="0"/>
              </a:spcAft>
              <a:buNone/>
            </a:pPr>
            <a:r>
              <a:rPr lang="en"/>
              <a:t>•  Year: 3</a:t>
            </a:r>
            <a:r>
              <a:rPr lang="en" baseline="30000"/>
              <a:t>rd</a:t>
            </a:r>
            <a:endParaRPr/>
          </a:p>
          <a:p>
            <a:pPr marL="228600" lvl="0" indent="-171450" algn="l" rtl="0">
              <a:spcBef>
                <a:spcPts val="0"/>
              </a:spcBef>
              <a:spcAft>
                <a:spcPts val="0"/>
              </a:spcAft>
              <a:buNone/>
            </a:pPr>
            <a:r>
              <a:rPr lang="en"/>
              <a:t>•  Major: Geography: Data Science (and hopefully Informatics)</a:t>
            </a:r>
            <a:endParaRPr/>
          </a:p>
          <a:p>
            <a:pPr marL="228600" lvl="0" indent="-171450" algn="l" rtl="0">
              <a:spcBef>
                <a:spcPts val="0"/>
              </a:spcBef>
              <a:spcAft>
                <a:spcPts val="0"/>
              </a:spcAft>
              <a:buNone/>
            </a:pPr>
            <a:r>
              <a:rPr lang="en"/>
              <a:t>•  Minor: Urban Design and Planning</a:t>
            </a:r>
            <a:endParaRPr/>
          </a:p>
          <a:p>
            <a:pPr marL="228600" lvl="0" indent="-171450" algn="l" rtl="0">
              <a:spcBef>
                <a:spcPts val="0"/>
              </a:spcBef>
              <a:spcAft>
                <a:spcPts val="0"/>
              </a:spcAft>
              <a:buNone/>
            </a:pPr>
            <a:r>
              <a:rPr lang="en"/>
              <a:t>•  Internship: Climate Health Risk Tool Intern @ the Center for Health and the Global Environment (CHanGE)</a:t>
            </a:r>
            <a:endParaRPr/>
          </a:p>
        </p:txBody>
      </p:sp>
      <p:sp>
        <p:nvSpPr>
          <p:cNvPr id="754" name="Google Shape;754;p26"/>
          <p:cNvSpPr txBox="1">
            <a:spLocks noGrp="1"/>
          </p:cNvSpPr>
          <p:nvPr>
            <p:ph type="ctrTitle"/>
          </p:nvPr>
        </p:nvSpPr>
        <p:spPr>
          <a:xfrm>
            <a:off x="713225" y="674950"/>
            <a:ext cx="4695600" cy="14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Abi’s Showcase</a:t>
            </a:r>
            <a:endParaRPr/>
          </a:p>
          <a:p>
            <a:pPr marL="0" lvl="0" indent="0" algn="l" rtl="0">
              <a:spcBef>
                <a:spcPts val="0"/>
              </a:spcBef>
              <a:spcAft>
                <a:spcPts val="0"/>
              </a:spcAft>
              <a:buNone/>
            </a:pPr>
            <a:r>
              <a:rPr lang="en"/>
              <a:t>Presentation</a:t>
            </a:r>
            <a:endParaRPr/>
          </a:p>
        </p:txBody>
      </p:sp>
      <p:grpSp>
        <p:nvGrpSpPr>
          <p:cNvPr id="755" name="Google Shape;755;p26"/>
          <p:cNvGrpSpPr/>
          <p:nvPr/>
        </p:nvGrpSpPr>
        <p:grpSpPr>
          <a:xfrm>
            <a:off x="7112650" y="700346"/>
            <a:ext cx="1457360" cy="1406624"/>
            <a:chOff x="3260800" y="2469225"/>
            <a:chExt cx="475500" cy="475500"/>
          </a:xfrm>
        </p:grpSpPr>
        <p:cxnSp>
          <p:nvCxnSpPr>
            <p:cNvPr id="756" name="Google Shape;756;p26"/>
            <p:cNvCxnSpPr/>
            <p:nvPr/>
          </p:nvCxnSpPr>
          <p:spPr>
            <a:xfrm>
              <a:off x="3500900" y="2469225"/>
              <a:ext cx="0" cy="475500"/>
            </a:xfrm>
            <a:prstGeom prst="straightConnector1">
              <a:avLst/>
            </a:prstGeom>
            <a:noFill/>
            <a:ln w="9525" cap="flat" cmpd="sng">
              <a:solidFill>
                <a:schemeClr val="dk1"/>
              </a:solidFill>
              <a:prstDash val="solid"/>
              <a:round/>
              <a:headEnd type="none" w="med" len="med"/>
              <a:tailEnd type="none" w="med" len="med"/>
            </a:ln>
          </p:spPr>
        </p:cxnSp>
        <p:cxnSp>
          <p:nvCxnSpPr>
            <p:cNvPr id="757" name="Google Shape;757;p26"/>
            <p:cNvCxnSpPr/>
            <p:nvPr/>
          </p:nvCxnSpPr>
          <p:spPr>
            <a:xfrm>
              <a:off x="3428792" y="2486650"/>
              <a:ext cx="0" cy="442200"/>
            </a:xfrm>
            <a:prstGeom prst="straightConnector1">
              <a:avLst/>
            </a:prstGeom>
            <a:noFill/>
            <a:ln w="9525" cap="flat" cmpd="sng">
              <a:solidFill>
                <a:schemeClr val="dk1"/>
              </a:solidFill>
              <a:prstDash val="solid"/>
              <a:round/>
              <a:headEnd type="none" w="med" len="med"/>
              <a:tailEnd type="none" w="med" len="med"/>
            </a:ln>
          </p:spPr>
        </p:cxnSp>
        <p:cxnSp>
          <p:nvCxnSpPr>
            <p:cNvPr id="758" name="Google Shape;758;p26"/>
            <p:cNvCxnSpPr/>
            <p:nvPr/>
          </p:nvCxnSpPr>
          <p:spPr>
            <a:xfrm>
              <a:off x="3356683"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59" name="Google Shape;759;p26"/>
            <p:cNvCxnSpPr/>
            <p:nvPr/>
          </p:nvCxnSpPr>
          <p:spPr>
            <a:xfrm>
              <a:off x="3284575" y="2608675"/>
              <a:ext cx="0" cy="188700"/>
            </a:xfrm>
            <a:prstGeom prst="straightConnector1">
              <a:avLst/>
            </a:prstGeom>
            <a:noFill/>
            <a:ln w="9525" cap="flat" cmpd="sng">
              <a:solidFill>
                <a:schemeClr val="dk1"/>
              </a:solidFill>
              <a:prstDash val="solid"/>
              <a:round/>
              <a:headEnd type="none" w="med" len="med"/>
              <a:tailEnd type="none" w="med" len="med"/>
            </a:ln>
          </p:spPr>
        </p:cxnSp>
        <p:cxnSp>
          <p:nvCxnSpPr>
            <p:cNvPr id="760" name="Google Shape;760;p26"/>
            <p:cNvCxnSpPr/>
            <p:nvPr/>
          </p:nvCxnSpPr>
          <p:spPr>
            <a:xfrm>
              <a:off x="3573008" y="2480300"/>
              <a:ext cx="0" cy="454800"/>
            </a:xfrm>
            <a:prstGeom prst="straightConnector1">
              <a:avLst/>
            </a:prstGeom>
            <a:noFill/>
            <a:ln w="9525" cap="flat" cmpd="sng">
              <a:solidFill>
                <a:schemeClr val="dk1"/>
              </a:solidFill>
              <a:prstDash val="solid"/>
              <a:round/>
              <a:headEnd type="none" w="med" len="med"/>
              <a:tailEnd type="none" w="med" len="med"/>
            </a:ln>
          </p:spPr>
        </p:cxnSp>
        <p:cxnSp>
          <p:nvCxnSpPr>
            <p:cNvPr id="761" name="Google Shape;761;p26"/>
            <p:cNvCxnSpPr/>
            <p:nvPr/>
          </p:nvCxnSpPr>
          <p:spPr>
            <a:xfrm>
              <a:off x="3645117" y="2538860"/>
              <a:ext cx="0" cy="336300"/>
            </a:xfrm>
            <a:prstGeom prst="straightConnector1">
              <a:avLst/>
            </a:prstGeom>
            <a:noFill/>
            <a:ln w="9525" cap="flat" cmpd="sng">
              <a:solidFill>
                <a:schemeClr val="dk1"/>
              </a:solidFill>
              <a:prstDash val="solid"/>
              <a:round/>
              <a:headEnd type="none" w="med" len="med"/>
              <a:tailEnd type="none" w="med" len="med"/>
            </a:ln>
          </p:spPr>
        </p:cxnSp>
        <p:cxnSp>
          <p:nvCxnSpPr>
            <p:cNvPr id="762" name="Google Shape;762;p26"/>
            <p:cNvCxnSpPr/>
            <p:nvPr/>
          </p:nvCxnSpPr>
          <p:spPr>
            <a:xfrm>
              <a:off x="3717225" y="2622950"/>
              <a:ext cx="0" cy="166500"/>
            </a:xfrm>
            <a:prstGeom prst="straightConnector1">
              <a:avLst/>
            </a:prstGeom>
            <a:noFill/>
            <a:ln w="9525" cap="flat" cmpd="sng">
              <a:solidFill>
                <a:schemeClr val="dk1"/>
              </a:solidFill>
              <a:prstDash val="solid"/>
              <a:round/>
              <a:headEnd type="none" w="med" len="med"/>
              <a:tailEnd type="none" w="med" len="med"/>
            </a:ln>
          </p:spPr>
        </p:cxnSp>
        <p:cxnSp>
          <p:nvCxnSpPr>
            <p:cNvPr id="763" name="Google Shape;763;p26"/>
            <p:cNvCxnSpPr/>
            <p:nvPr/>
          </p:nvCxnSpPr>
          <p:spPr>
            <a:xfrm>
              <a:off x="3385150" y="2500900"/>
              <a:ext cx="226800" cy="0"/>
            </a:xfrm>
            <a:prstGeom prst="straightConnector1">
              <a:avLst/>
            </a:prstGeom>
            <a:noFill/>
            <a:ln w="9525" cap="flat" cmpd="sng">
              <a:solidFill>
                <a:schemeClr val="dk1"/>
              </a:solidFill>
              <a:prstDash val="solid"/>
              <a:round/>
              <a:headEnd type="none" w="med" len="med"/>
              <a:tailEnd type="none" w="med" len="med"/>
            </a:ln>
          </p:spPr>
        </p:cxnSp>
        <p:cxnSp>
          <p:nvCxnSpPr>
            <p:cNvPr id="764" name="Google Shape;764;p26"/>
            <p:cNvCxnSpPr/>
            <p:nvPr/>
          </p:nvCxnSpPr>
          <p:spPr>
            <a:xfrm>
              <a:off x="3330435" y="2570104"/>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65" name="Google Shape;765;p26"/>
            <p:cNvCxnSpPr/>
            <p:nvPr/>
          </p:nvCxnSpPr>
          <p:spPr>
            <a:xfrm>
              <a:off x="3282975" y="2639308"/>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66" name="Google Shape;766;p26"/>
            <p:cNvCxnSpPr/>
            <p:nvPr/>
          </p:nvCxnSpPr>
          <p:spPr>
            <a:xfrm>
              <a:off x="3260800" y="2708513"/>
              <a:ext cx="475500" cy="0"/>
            </a:xfrm>
            <a:prstGeom prst="straightConnector1">
              <a:avLst/>
            </a:prstGeom>
            <a:noFill/>
            <a:ln w="9525" cap="flat" cmpd="sng">
              <a:solidFill>
                <a:schemeClr val="dk1"/>
              </a:solidFill>
              <a:prstDash val="solid"/>
              <a:round/>
              <a:headEnd type="none" w="med" len="med"/>
              <a:tailEnd type="none" w="med" len="med"/>
            </a:ln>
          </p:spPr>
        </p:cxnSp>
        <p:cxnSp>
          <p:nvCxnSpPr>
            <p:cNvPr id="767" name="Google Shape;767;p26"/>
            <p:cNvCxnSpPr/>
            <p:nvPr/>
          </p:nvCxnSpPr>
          <p:spPr>
            <a:xfrm>
              <a:off x="3281400" y="2777717"/>
              <a:ext cx="440700" cy="0"/>
            </a:xfrm>
            <a:prstGeom prst="straightConnector1">
              <a:avLst/>
            </a:prstGeom>
            <a:noFill/>
            <a:ln w="9525" cap="flat" cmpd="sng">
              <a:solidFill>
                <a:schemeClr val="dk1"/>
              </a:solidFill>
              <a:prstDash val="solid"/>
              <a:round/>
              <a:headEnd type="none" w="med" len="med"/>
              <a:tailEnd type="none" w="med" len="med"/>
            </a:ln>
          </p:spPr>
        </p:cxnSp>
        <p:cxnSp>
          <p:nvCxnSpPr>
            <p:cNvPr id="768" name="Google Shape;768;p26"/>
            <p:cNvCxnSpPr/>
            <p:nvPr/>
          </p:nvCxnSpPr>
          <p:spPr>
            <a:xfrm>
              <a:off x="3330435" y="2846921"/>
              <a:ext cx="336300" cy="0"/>
            </a:xfrm>
            <a:prstGeom prst="straightConnector1">
              <a:avLst/>
            </a:prstGeom>
            <a:noFill/>
            <a:ln w="9525" cap="flat" cmpd="sng">
              <a:solidFill>
                <a:schemeClr val="dk1"/>
              </a:solidFill>
              <a:prstDash val="solid"/>
              <a:round/>
              <a:headEnd type="none" w="med" len="med"/>
              <a:tailEnd type="none" w="med" len="med"/>
            </a:ln>
          </p:spPr>
        </p:cxnSp>
        <p:cxnSp>
          <p:nvCxnSpPr>
            <p:cNvPr id="769" name="Google Shape;769;p26"/>
            <p:cNvCxnSpPr/>
            <p:nvPr/>
          </p:nvCxnSpPr>
          <p:spPr>
            <a:xfrm>
              <a:off x="3416100" y="2916125"/>
              <a:ext cx="163200" cy="0"/>
            </a:xfrm>
            <a:prstGeom prst="straightConnector1">
              <a:avLst/>
            </a:prstGeom>
            <a:noFill/>
            <a:ln w="9525" cap="flat" cmpd="sng">
              <a:solidFill>
                <a:schemeClr val="dk1"/>
              </a:solidFill>
              <a:prstDash val="solid"/>
              <a:round/>
              <a:headEnd type="none" w="med" len="med"/>
              <a:tailEnd type="none" w="med" len="med"/>
            </a:ln>
          </p:spPr>
        </p:cxnSp>
      </p:grpSp>
      <p:grpSp>
        <p:nvGrpSpPr>
          <p:cNvPr id="770" name="Google Shape;770;p26"/>
          <p:cNvGrpSpPr/>
          <p:nvPr/>
        </p:nvGrpSpPr>
        <p:grpSpPr>
          <a:xfrm>
            <a:off x="819300" y="2371250"/>
            <a:ext cx="258604" cy="258604"/>
            <a:chOff x="763075" y="3429325"/>
            <a:chExt cx="258604" cy="258604"/>
          </a:xfrm>
        </p:grpSpPr>
        <p:sp>
          <p:nvSpPr>
            <p:cNvPr id="771" name="Google Shape;771;p26"/>
            <p:cNvSpPr/>
            <p:nvPr/>
          </p:nvSpPr>
          <p:spPr>
            <a:xfrm>
              <a:off x="763075"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763075"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763075"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864777"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864777"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864777"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966479" y="3429325"/>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966479" y="3531027"/>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966479" y="3632729"/>
              <a:ext cx="55200" cy="55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0" name="Google Shape;780;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15538" y="1008198"/>
            <a:ext cx="2033802" cy="256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7"/>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 I Applied</a:t>
            </a:r>
            <a:endParaRPr/>
          </a:p>
        </p:txBody>
      </p:sp>
      <p:sp>
        <p:nvSpPr>
          <p:cNvPr id="786" name="Google Shape;786;p27"/>
          <p:cNvSpPr txBox="1">
            <a:spLocks noGrp="1"/>
          </p:cNvSpPr>
          <p:nvPr>
            <p:ph type="subTitle" idx="1"/>
          </p:nvPr>
        </p:nvSpPr>
        <p:spPr>
          <a:xfrm>
            <a:off x="720750" y="1561600"/>
            <a:ext cx="7710000" cy="21819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600"/>
              <a:t>CHanGE (Center for Health and the Global Environment) offered me the opportunity to create tangible and real-world effects by helping people reduce health risks from global environmental change.</a:t>
            </a:r>
            <a:endParaRPr sz="1600"/>
          </a:p>
          <a:p>
            <a:pPr marL="457200" lvl="0" indent="-323850" algn="l" rtl="0">
              <a:spcBef>
                <a:spcPts val="0"/>
              </a:spcBef>
              <a:spcAft>
                <a:spcPts val="0"/>
              </a:spcAft>
              <a:buSzPts val="1500"/>
              <a:buChar char="●"/>
            </a:pPr>
            <a:r>
              <a:rPr lang="en" sz="1600"/>
              <a:t>Internship had a technological aspect to it, working with CHanGE’s decision support platform, CHaRT (Climate and Health Risk Tool), combines a vulnerability and risk mapping tool with location-specific guidance for reducing health risks from climate change.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28"/>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the Center for Health and the Global Environment (CHanGE)?</a:t>
            </a:r>
            <a:endParaRPr/>
          </a:p>
        </p:txBody>
      </p:sp>
      <p:sp>
        <p:nvSpPr>
          <p:cNvPr id="792" name="Google Shape;792;p28"/>
          <p:cNvSpPr txBox="1">
            <a:spLocks noGrp="1"/>
          </p:cNvSpPr>
          <p:nvPr>
            <p:ph type="subTitle" idx="1"/>
          </p:nvPr>
        </p:nvSpPr>
        <p:spPr>
          <a:xfrm>
            <a:off x="720750" y="1637800"/>
            <a:ext cx="7710000" cy="310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600"/>
          </a:p>
          <a:p>
            <a:pPr marL="0" lvl="0" indent="0" algn="ctr" rtl="0">
              <a:spcBef>
                <a:spcPts val="1200"/>
              </a:spcBef>
              <a:spcAft>
                <a:spcPts val="0"/>
              </a:spcAft>
              <a:buNone/>
            </a:pPr>
            <a:r>
              <a:rPr lang="en" sz="1600"/>
              <a:t>CHanGE exists to highlight the connections between climate change and human health. CHanGE’s work is ultimately aimed at promoting the health benefits of climate action, including the preparedness and response to climate change impacts (adaptation). CHanGE also works to highlight the importance of weather and climate in population health and to provide the health sector with knowledge, tools, and capacity to incorporate climate awareness and resilience into all of its activities.</a:t>
            </a:r>
            <a:endParaRPr sz="1600"/>
          </a:p>
          <a:p>
            <a:pPr marL="0" lvl="0" indent="0" algn="l" rtl="0">
              <a:spcBef>
                <a:spcPts val="1200"/>
              </a:spcBef>
              <a:spcAft>
                <a:spcPts val="1200"/>
              </a:spcAft>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29"/>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What is CHaRT (Climate and Health Risk Tool)?</a:t>
            </a:r>
            <a:endParaRPr sz="2700"/>
          </a:p>
        </p:txBody>
      </p:sp>
      <p:sp>
        <p:nvSpPr>
          <p:cNvPr id="798" name="Google Shape;798;p29"/>
          <p:cNvSpPr txBox="1">
            <a:spLocks noGrp="1"/>
          </p:cNvSpPr>
          <p:nvPr>
            <p:ph type="subTitle" idx="1"/>
          </p:nvPr>
        </p:nvSpPr>
        <p:spPr>
          <a:xfrm>
            <a:off x="6399975" y="1007975"/>
            <a:ext cx="2468400" cy="4176300"/>
          </a:xfrm>
          <a:prstGeom prst="rect">
            <a:avLst/>
          </a:prstGeom>
        </p:spPr>
        <p:txBody>
          <a:bodyPr spcFirstLastPara="1" wrap="square" lIns="91425" tIns="91425" rIns="91425" bIns="91425" anchor="t" anchorCtr="0">
            <a:noAutofit/>
          </a:bodyPr>
          <a:lstStyle/>
          <a:p>
            <a:pPr marL="228600" lvl="0" indent="-127000" algn="l" rtl="0">
              <a:spcBef>
                <a:spcPts val="0"/>
              </a:spcBef>
              <a:spcAft>
                <a:spcPts val="0"/>
              </a:spcAft>
              <a:buSzPts val="1100"/>
              <a:buChar char="●"/>
            </a:pPr>
            <a:r>
              <a:rPr lang="en"/>
              <a:t>Interactive, web-based tool to explore how a variety of climatic, environmental, social, and economic factors contribute to climate-related health hazards.</a:t>
            </a:r>
            <a:endParaRPr/>
          </a:p>
          <a:p>
            <a:pPr marL="228600" lvl="0" indent="-127000" algn="l" rtl="0">
              <a:spcBef>
                <a:spcPts val="0"/>
              </a:spcBef>
              <a:spcAft>
                <a:spcPts val="0"/>
              </a:spcAft>
              <a:buSzPts val="1100"/>
              <a:buChar char="●"/>
            </a:pPr>
            <a:r>
              <a:rPr lang="en"/>
              <a:t>Decision support models can help us understand and explore the mechanisms, magnitude, and location of disproportionate impacts to develop more informed plans to protect community health under changing climate-related. environmental conditions.</a:t>
            </a:r>
            <a:endParaRPr/>
          </a:p>
          <a:p>
            <a:pPr marL="228600" lvl="0" indent="-127000" algn="l" rtl="0">
              <a:spcBef>
                <a:spcPts val="0"/>
              </a:spcBef>
              <a:spcAft>
                <a:spcPts val="0"/>
              </a:spcAft>
              <a:buSzPts val="1100"/>
              <a:buChar char="●"/>
            </a:pPr>
            <a:r>
              <a:rPr lang="en"/>
              <a:t>Exposes the level of health risk to climate hazards and exposes the factors that drive that risk.</a:t>
            </a:r>
            <a:endParaRPr/>
          </a:p>
        </p:txBody>
      </p:sp>
      <p:pic>
        <p:nvPicPr>
          <p:cNvPr id="799" name="Google Shape;799;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0275" y="1323000"/>
            <a:ext cx="6225475" cy="3378875"/>
          </a:xfrm>
          <a:prstGeom prst="rect">
            <a:avLst/>
          </a:prstGeom>
          <a:noFill/>
          <a:ln>
            <a:noFill/>
          </a:ln>
        </p:spPr>
      </p:pic>
      <p:sp>
        <p:nvSpPr>
          <p:cNvPr id="800" name="Google Shape;800;p29"/>
          <p:cNvSpPr txBox="1"/>
          <p:nvPr/>
        </p:nvSpPr>
        <p:spPr>
          <a:xfrm>
            <a:off x="269650" y="1007975"/>
            <a:ext cx="5108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Lexend Deca"/>
                <a:ea typeface="Lexend Deca"/>
                <a:cs typeface="Lexend Deca"/>
                <a:sym typeface="Lexend Deca"/>
              </a:rPr>
              <a:t>[climatesmarthealth.org/]</a:t>
            </a:r>
            <a:endParaRPr sz="1000">
              <a:solidFill>
                <a:schemeClr val="dk1"/>
              </a:solidFill>
              <a:latin typeface="Lexend Deca"/>
              <a:ea typeface="Lexend Deca"/>
              <a:cs typeface="Lexend Deca"/>
              <a:sym typeface="Lexend Deca"/>
            </a:endParaRPr>
          </a:p>
        </p:txBody>
      </p:sp>
      <p:sp>
        <p:nvSpPr>
          <p:cNvPr id="801" name="Google Shape;801;p29"/>
          <p:cNvSpPr txBox="1"/>
          <p:nvPr/>
        </p:nvSpPr>
        <p:spPr>
          <a:xfrm>
            <a:off x="269650" y="4652400"/>
            <a:ext cx="5108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Lexend Deca"/>
                <a:ea typeface="Lexend Deca"/>
                <a:cs typeface="Lexend Deca"/>
                <a:sym typeface="Lexend Deca"/>
              </a:rPr>
              <a:t>Screenshot of a census tracts heat health risk in the model</a:t>
            </a:r>
            <a:endParaRPr sz="800">
              <a:solidFill>
                <a:schemeClr val="dk1"/>
              </a:solidFill>
              <a:latin typeface="Lexend Deca"/>
              <a:ea typeface="Lexend Deca"/>
              <a:cs typeface="Lexend Deca"/>
              <a:sym typeface="Lexend De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0"/>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 Worked On</a:t>
            </a:r>
            <a:endParaRPr/>
          </a:p>
        </p:txBody>
      </p:sp>
      <p:sp>
        <p:nvSpPr>
          <p:cNvPr id="807" name="Google Shape;807;p30"/>
          <p:cNvSpPr txBox="1">
            <a:spLocks noGrp="1"/>
          </p:cNvSpPr>
          <p:nvPr>
            <p:ph type="subTitle" idx="1"/>
          </p:nvPr>
        </p:nvSpPr>
        <p:spPr>
          <a:xfrm>
            <a:off x="720750" y="1180600"/>
            <a:ext cx="6004500" cy="3231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400"/>
              <a:t>Different, small items — researching different tools and thinking about implementations for CHaRT</a:t>
            </a:r>
            <a:endParaRPr sz="1400"/>
          </a:p>
          <a:p>
            <a:pPr marL="457200" lvl="0" indent="-311150" algn="l" rtl="0">
              <a:spcBef>
                <a:spcPts val="0"/>
              </a:spcBef>
              <a:spcAft>
                <a:spcPts val="0"/>
              </a:spcAft>
              <a:buSzPts val="1300"/>
              <a:buChar char="●"/>
            </a:pPr>
            <a:r>
              <a:rPr lang="en" sz="1400"/>
              <a:t>Article for CHanGE website about heat costs, telling them about heat-related illness and death and CHaRT; about the cost effectiveness of interventions for heatwaves and how guidance around interventions needs to be prioritized</a:t>
            </a:r>
            <a:endParaRPr sz="1400"/>
          </a:p>
          <a:p>
            <a:pPr marL="914400" lvl="1" indent="-317500" algn="l" rtl="0">
              <a:spcBef>
                <a:spcPts val="0"/>
              </a:spcBef>
              <a:spcAft>
                <a:spcPts val="0"/>
              </a:spcAft>
              <a:buSzPts val="1400"/>
              <a:buChar char="○"/>
            </a:pPr>
            <a:r>
              <a:rPr lang="en" sz="1400"/>
              <a:t>Interventions: fans, air conditioning, tree cover and greenspace, etc.</a:t>
            </a:r>
            <a:endParaRPr sz="1400"/>
          </a:p>
          <a:p>
            <a:pPr marL="457200" lvl="0" indent="-317500" algn="l" rtl="0">
              <a:spcBef>
                <a:spcPts val="0"/>
              </a:spcBef>
              <a:spcAft>
                <a:spcPts val="0"/>
              </a:spcAft>
              <a:buSzPts val="1400"/>
              <a:buChar char="●"/>
            </a:pPr>
            <a:r>
              <a:rPr lang="en" sz="1400"/>
              <a:t>Putting together data from CHaRT for a report generation for legislative districts</a:t>
            </a:r>
            <a:endParaRPr sz="1400"/>
          </a:p>
          <a:p>
            <a:pPr marL="0" lvl="0" indent="0" algn="ctr" rtl="0">
              <a:spcBef>
                <a:spcPts val="1200"/>
              </a:spcBef>
              <a:spcAft>
                <a:spcPts val="1200"/>
              </a:spcAft>
              <a:buNone/>
            </a:pPr>
            <a:endParaRPr sz="1400"/>
          </a:p>
        </p:txBody>
      </p:sp>
      <p:pic>
        <p:nvPicPr>
          <p:cNvPr id="808" name="Google Shape;808;p30"/>
          <p:cNvPicPr preferRelativeResize="0"/>
          <p:nvPr/>
        </p:nvPicPr>
        <p:blipFill rotWithShape="1">
          <a:blip r:embed="rId3" cstate="screen">
            <a:alphaModFix/>
            <a:extLst>
              <a:ext uri="{28A0092B-C50C-407E-A947-70E740481C1C}">
                <a14:useLocalDpi xmlns:a14="http://schemas.microsoft.com/office/drawing/2010/main"/>
              </a:ext>
            </a:extLst>
          </a:blip>
          <a:srcRect l="11948"/>
          <a:stretch/>
        </p:blipFill>
        <p:spPr>
          <a:xfrm>
            <a:off x="6725250" y="1924880"/>
            <a:ext cx="1979775" cy="174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1"/>
          <p:cNvSpPr txBox="1">
            <a:spLocks noGrp="1"/>
          </p:cNvSpPr>
          <p:nvPr>
            <p:ph type="title"/>
          </p:nvPr>
        </p:nvSpPr>
        <p:spPr>
          <a:xfrm>
            <a:off x="713475" y="539500"/>
            <a:ext cx="7717200" cy="56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Reflection</a:t>
            </a:r>
            <a:endParaRPr/>
          </a:p>
        </p:txBody>
      </p:sp>
      <p:sp>
        <p:nvSpPr>
          <p:cNvPr id="814" name="Google Shape;814;p31"/>
          <p:cNvSpPr txBox="1">
            <a:spLocks noGrp="1"/>
          </p:cNvSpPr>
          <p:nvPr>
            <p:ph type="subTitle" idx="1"/>
          </p:nvPr>
        </p:nvSpPr>
        <p:spPr>
          <a:xfrm>
            <a:off x="720750" y="1180600"/>
            <a:ext cx="7710000" cy="2780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Remote pros and cons</a:t>
            </a:r>
            <a:endParaRPr sz="1400"/>
          </a:p>
          <a:p>
            <a:pPr marL="914400" lvl="1" indent="-317500" algn="l" rtl="0">
              <a:spcBef>
                <a:spcPts val="0"/>
              </a:spcBef>
              <a:spcAft>
                <a:spcPts val="0"/>
              </a:spcAft>
              <a:buSzPts val="1400"/>
              <a:buChar char="○"/>
            </a:pPr>
            <a:r>
              <a:rPr lang="en" sz="1400"/>
              <a:t>No commuting</a:t>
            </a:r>
            <a:endParaRPr sz="1400"/>
          </a:p>
          <a:p>
            <a:pPr marL="914400" lvl="1" indent="-317500" algn="l" rtl="0">
              <a:spcBef>
                <a:spcPts val="0"/>
              </a:spcBef>
              <a:spcAft>
                <a:spcPts val="0"/>
              </a:spcAft>
              <a:buSzPts val="1400"/>
              <a:buChar char="○"/>
            </a:pPr>
            <a:r>
              <a:rPr lang="en" sz="1400"/>
              <a:t>Creating my own space</a:t>
            </a:r>
            <a:endParaRPr sz="1400"/>
          </a:p>
          <a:p>
            <a:pPr marL="914400" lvl="1" indent="-317500" algn="l" rtl="0">
              <a:spcBef>
                <a:spcPts val="0"/>
              </a:spcBef>
              <a:spcAft>
                <a:spcPts val="0"/>
              </a:spcAft>
              <a:buSzPts val="1400"/>
              <a:buChar char="○"/>
            </a:pPr>
            <a:r>
              <a:rPr lang="en" sz="1400"/>
              <a:t>Connection with others</a:t>
            </a:r>
            <a:endParaRPr sz="1400"/>
          </a:p>
          <a:p>
            <a:pPr marL="457200" lvl="0" indent="-317500" algn="l" rtl="0">
              <a:spcBef>
                <a:spcPts val="0"/>
              </a:spcBef>
              <a:spcAft>
                <a:spcPts val="0"/>
              </a:spcAft>
              <a:buSzPts val="1400"/>
              <a:buChar char="●"/>
            </a:pPr>
            <a:r>
              <a:rPr lang="en" sz="1400"/>
              <a:t>Take charge in my own work</a:t>
            </a:r>
            <a:endParaRPr sz="1400"/>
          </a:p>
          <a:p>
            <a:pPr marL="457200" lvl="0" indent="-317500" algn="l" rtl="0">
              <a:spcBef>
                <a:spcPts val="0"/>
              </a:spcBef>
              <a:spcAft>
                <a:spcPts val="0"/>
              </a:spcAft>
              <a:buSzPts val="1400"/>
              <a:buChar char="●"/>
            </a:pPr>
            <a:r>
              <a:rPr lang="en" sz="1400"/>
              <a:t>Path does not need to be linear</a:t>
            </a:r>
            <a:endParaRPr sz="1400"/>
          </a:p>
          <a:p>
            <a:pPr marL="457200" lvl="0" indent="-317500" algn="l" rtl="0">
              <a:spcBef>
                <a:spcPts val="0"/>
              </a:spcBef>
              <a:spcAft>
                <a:spcPts val="0"/>
              </a:spcAft>
              <a:buSzPts val="1400"/>
              <a:buChar char="●"/>
            </a:pPr>
            <a:r>
              <a:rPr lang="en" sz="1400"/>
              <a:t>CHaRT + technology’s power + power of maps</a:t>
            </a: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0"/>
              </a:spcAft>
              <a:buNone/>
            </a:pPr>
            <a:endParaRPr sz="1400"/>
          </a:p>
          <a:p>
            <a:pPr marL="0" lvl="0" indent="0" algn="l" rtl="0">
              <a:spcBef>
                <a:spcPts val="1200"/>
              </a:spcBef>
              <a:spcAft>
                <a:spcPts val="1200"/>
              </a:spcAft>
              <a:buNone/>
            </a:pPr>
            <a:endParaRPr sz="1400"/>
          </a:p>
        </p:txBody>
      </p:sp>
      <p:pic>
        <p:nvPicPr>
          <p:cNvPr id="815" name="Google Shape;815;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98825" y="2825700"/>
            <a:ext cx="3637478" cy="1985399"/>
          </a:xfrm>
          <a:prstGeom prst="rect">
            <a:avLst/>
          </a:prstGeom>
          <a:noFill/>
          <a:ln>
            <a:noFill/>
          </a:ln>
        </p:spPr>
      </p:pic>
      <p:pic>
        <p:nvPicPr>
          <p:cNvPr id="816" name="Google Shape;816;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3041" y="728663"/>
            <a:ext cx="1489044" cy="19854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2"/>
          <p:cNvSpPr txBox="1"/>
          <p:nvPr/>
        </p:nvSpPr>
        <p:spPr>
          <a:xfrm>
            <a:off x="1954800" y="2140800"/>
            <a:ext cx="5234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dk1"/>
                </a:solidFill>
                <a:latin typeface="Lexend Deca"/>
                <a:ea typeface="Lexend Deca"/>
                <a:cs typeface="Lexend Deca"/>
                <a:sym typeface="Lexend Deca"/>
              </a:rPr>
              <a:t>Thank you to everyone at EarthLab, CHanGE, and my cohort!</a:t>
            </a:r>
            <a:endParaRPr sz="2200">
              <a:solidFill>
                <a:schemeClr val="dk1"/>
              </a:solidFill>
              <a:latin typeface="Lexend Deca"/>
              <a:ea typeface="Lexend Deca"/>
              <a:cs typeface="Lexend Deca"/>
              <a:sym typeface="Lexend Deca"/>
            </a:endParaRPr>
          </a:p>
        </p:txBody>
      </p:sp>
    </p:spTree>
  </p:cSld>
  <p:clrMapOvr>
    <a:masterClrMapping/>
  </p:clrMapOvr>
</p:sld>
</file>

<file path=ppt/theme/theme1.xml><?xml version="1.0" encoding="utf-8"?>
<a:theme xmlns:a="http://schemas.openxmlformats.org/drawingml/2006/main" name="Target Audience in your Marketing Plan by Slidesgo">
  <a:themeElements>
    <a:clrScheme name="Simple Light">
      <a:dk1>
        <a:srgbClr val="224C8F"/>
      </a:dk1>
      <a:lt1>
        <a:srgbClr val="FFFFFF"/>
      </a:lt1>
      <a:dk2>
        <a:srgbClr val="8CAADB"/>
      </a:dk2>
      <a:lt2>
        <a:srgbClr val="D5E0F2"/>
      </a:lt2>
      <a:accent1>
        <a:srgbClr val="E44791"/>
      </a:accent1>
      <a:accent2>
        <a:srgbClr val="FF98D1"/>
      </a:accent2>
      <a:accent3>
        <a:srgbClr val="FFFFFF"/>
      </a:accent3>
      <a:accent4>
        <a:srgbClr val="FFFFFF"/>
      </a:accent4>
      <a:accent5>
        <a:srgbClr val="FFFFFF"/>
      </a:accent5>
      <a:accent6>
        <a:srgbClr val="FFFFFF"/>
      </a:accent6>
      <a:hlink>
        <a:srgbClr val="E447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Macintosh PowerPoint</Application>
  <PresentationFormat>On-screen Show (16:9)</PresentationFormat>
  <Paragraphs>70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Lexend Deca</vt:lpstr>
      <vt:lpstr>Open Sans</vt:lpstr>
      <vt:lpstr>Arial</vt:lpstr>
      <vt:lpstr>Outfit</vt:lpstr>
      <vt:lpstr>Target Audience in your Marketing Plan by Slidesgo</vt:lpstr>
      <vt:lpstr>Abi’s Showcase Presentation</vt:lpstr>
      <vt:lpstr>Why I Applied</vt:lpstr>
      <vt:lpstr>What is the Center for Health and the Global Environment (CHanGE)?</vt:lpstr>
      <vt:lpstr>What is CHaRT (Climate and Health Risk Tool)?</vt:lpstr>
      <vt:lpstr>What I Worked 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Abi’s Showcase Presentation</dc:title>
  <cp:lastModifiedBy>Allie Long</cp:lastModifiedBy>
  <cp:revision>1</cp:revision>
  <dcterms:modified xsi:type="dcterms:W3CDTF">2023-09-12T18:08:12Z</dcterms:modified>
</cp:coreProperties>
</file>